
<file path=[Content_Types].xml><?xml version="1.0" encoding="utf-8"?>
<Types xmlns="http://schemas.openxmlformats.org/package/2006/content-types">
  <Default Extension="fntdata" ContentType="application/x-fontdata"/>
  <Default Extension="gif" ContentType="image/gif"/>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16"/>
  </p:notesMasterIdLst>
  <p:sldIdLst>
    <p:sldId id="256" r:id="rId2"/>
    <p:sldId id="258" r:id="rId3"/>
    <p:sldId id="313" r:id="rId4"/>
    <p:sldId id="259" r:id="rId5"/>
    <p:sldId id="315" r:id="rId6"/>
    <p:sldId id="314" r:id="rId7"/>
    <p:sldId id="261" r:id="rId8"/>
    <p:sldId id="275" r:id="rId9"/>
    <p:sldId id="268" r:id="rId10"/>
    <p:sldId id="260" r:id="rId11"/>
    <p:sldId id="320" r:id="rId12"/>
    <p:sldId id="319" r:id="rId13"/>
    <p:sldId id="282" r:id="rId14"/>
    <p:sldId id="321" r:id="rId15"/>
  </p:sldIdLst>
  <p:sldSz cx="9144000" cy="5143500" type="screen16x9"/>
  <p:notesSz cx="6858000" cy="9144000"/>
  <p:embeddedFontLst>
    <p:embeddedFont>
      <p:font typeface="Anton" pitchFamily="2" charset="0"/>
      <p:regular r:id="rId17"/>
    </p:embeddedFont>
    <p:embeddedFont>
      <p:font typeface="Barlow" panose="00000500000000000000" pitchFamily="2" charset="0"/>
      <p:regular r:id="rId18"/>
      <p:bold r:id="rId19"/>
      <p:italic r:id="rId20"/>
      <p:boldItalic r:id="rId21"/>
    </p:embeddedFont>
    <p:embeddedFont>
      <p:font typeface="Segoe UI Historic" panose="020B0502040204020203" pitchFamily="34" charset="0"/>
      <p:regular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E6612E7-A763-4814-ACB8-A74945C90D0D}">
  <a:tblStyle styleId="{EE6612E7-A763-4814-ACB8-A74945C90D0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338" autoAdjust="0"/>
    <p:restoredTop sz="93969" autoAdjust="0"/>
  </p:normalViewPr>
  <p:slideViewPr>
    <p:cSldViewPr snapToGrid="0">
      <p:cViewPr>
        <p:scale>
          <a:sx n="90" d="100"/>
          <a:sy n="90" d="100"/>
        </p:scale>
        <p:origin x="21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gif>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fbe00dc3b8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fbe00dc3b8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gdab33caf8f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2" name="Google Shape;1212;gdab33caf8f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dab33caf8f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dab33caf8f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11207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0"/>
        <p:cNvGrpSpPr/>
        <p:nvPr/>
      </p:nvGrpSpPr>
      <p:grpSpPr>
        <a:xfrm>
          <a:off x="0" y="0"/>
          <a:ext cx="0" cy="0"/>
          <a:chOff x="0" y="0"/>
          <a:chExt cx="0" cy="0"/>
        </a:xfrm>
      </p:grpSpPr>
      <p:sp>
        <p:nvSpPr>
          <p:cNvPr id="1611" name="Google Shape;1611;gdab33caf8f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2" name="Google Shape;1612;gdab33caf8f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dirty="0">
                <a:solidFill>
                  <a:srgbClr val="E4E6EB"/>
                </a:solidFill>
                <a:effectLst/>
                <a:latin typeface="Segoe UI Historic" panose="020B0502040204020203" pitchFamily="34" charset="0"/>
              </a:rPr>
              <a:t>Method of Making Oxygen from Water in Zero Gravity Raises Hope for Long-Distance Space Travel One of the main challenges with long-distance space flight is transporting enough oxygen for astronauts to breathe and enough fuel to power complex electronics. Sadly, there’s only little oxygen available in space and the great distances make it hard to do quick refills. </a:t>
            </a:r>
            <a:endParaRPr dirty="0"/>
          </a:p>
        </p:txBody>
      </p:sp>
    </p:spTree>
    <p:extLst>
      <p:ext uri="{BB962C8B-B14F-4D97-AF65-F5344CB8AC3E}">
        <p14:creationId xmlns:p14="http://schemas.microsoft.com/office/powerpoint/2010/main" val="18691413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4"/>
        <p:cNvGrpSpPr/>
        <p:nvPr/>
      </p:nvGrpSpPr>
      <p:grpSpPr>
        <a:xfrm>
          <a:off x="0" y="0"/>
          <a:ext cx="0" cy="0"/>
          <a:chOff x="0" y="0"/>
          <a:chExt cx="0" cy="0"/>
        </a:xfrm>
      </p:grpSpPr>
      <p:sp>
        <p:nvSpPr>
          <p:cNvPr id="2355" name="Google Shape;2355;gdab33caf8f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6" name="Google Shape;2356;gdab33caf8f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dab33caf8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dab33caf8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63290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
        <p:cNvGrpSpPr/>
        <p:nvPr/>
      </p:nvGrpSpPr>
      <p:grpSpPr>
        <a:xfrm>
          <a:off x="0" y="0"/>
          <a:ext cx="0" cy="0"/>
          <a:chOff x="0" y="0"/>
          <a:chExt cx="0" cy="0"/>
        </a:xfrm>
      </p:grpSpPr>
      <p:sp>
        <p:nvSpPr>
          <p:cNvPr id="1148" name="Google Shape;1148;gdab33caf8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9" name="Google Shape;1149;gdab33caf8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dab33caf8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dab33caf8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1673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4"/>
        <p:cNvGrpSpPr/>
        <p:nvPr/>
      </p:nvGrpSpPr>
      <p:grpSpPr>
        <a:xfrm>
          <a:off x="0" y="0"/>
          <a:ext cx="0" cy="0"/>
          <a:chOff x="0" y="0"/>
          <a:chExt cx="0" cy="0"/>
        </a:xfrm>
      </p:grpSpPr>
      <p:sp>
        <p:nvSpPr>
          <p:cNvPr id="1165" name="Google Shape;1165;gdab33caf8f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6" name="Google Shape;1166;gdab33caf8f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dab33caf8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dab33caf8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61064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dab33caf8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dab33caf8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4975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dab33caf8f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dab33caf8f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4"/>
        <p:cNvGrpSpPr/>
        <p:nvPr/>
      </p:nvGrpSpPr>
      <p:grpSpPr>
        <a:xfrm>
          <a:off x="0" y="0"/>
          <a:ext cx="0" cy="0"/>
          <a:chOff x="0" y="0"/>
          <a:chExt cx="0" cy="0"/>
        </a:xfrm>
      </p:grpSpPr>
      <p:sp>
        <p:nvSpPr>
          <p:cNvPr id="1965" name="Google Shape;1965;gdab33caf8f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6" name="Google Shape;1966;gdab33caf8f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0"/>
        <p:cNvGrpSpPr/>
        <p:nvPr/>
      </p:nvGrpSpPr>
      <p:grpSpPr>
        <a:xfrm>
          <a:off x="0" y="0"/>
          <a:ext cx="0" cy="0"/>
          <a:chOff x="0" y="0"/>
          <a:chExt cx="0" cy="0"/>
        </a:xfrm>
      </p:grpSpPr>
      <p:sp>
        <p:nvSpPr>
          <p:cNvPr id="1611" name="Google Shape;1611;gdab33caf8f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2" name="Google Shape;1612;gdab33caf8f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slide" Target="../slides/slide10.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2"/>
            </a:gs>
            <a:gs pos="100000">
              <a:schemeClr val="lt2"/>
            </a:gs>
          </a:gsLst>
          <a:lin ang="5400700"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143850" y="1168838"/>
            <a:ext cx="4424100" cy="24054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5200"/>
              <a:buNone/>
              <a:defRPr sz="66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4143425" y="3574238"/>
            <a:ext cx="4424100" cy="419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1" name="Google Shape;11;p2"/>
          <p:cNvSpPr/>
          <p:nvPr/>
        </p:nvSpPr>
        <p:spPr>
          <a:xfrm>
            <a:off x="-8006" y="-203925"/>
            <a:ext cx="2157228" cy="5550721"/>
          </a:xfrm>
          <a:custGeom>
            <a:avLst/>
            <a:gdLst/>
            <a:ahLst/>
            <a:cxnLst/>
            <a:rect l="l" t="t" r="r" b="b"/>
            <a:pathLst>
              <a:path w="33737" h="86808" extrusionOk="0">
                <a:moveTo>
                  <a:pt x="1" y="0"/>
                </a:moveTo>
                <a:lnTo>
                  <a:pt x="118" y="86808"/>
                </a:lnTo>
                <a:cubicBezTo>
                  <a:pt x="8000" y="86652"/>
                  <a:pt x="13600" y="81715"/>
                  <a:pt x="15649" y="79530"/>
                </a:cubicBezTo>
                <a:cubicBezTo>
                  <a:pt x="17678" y="77364"/>
                  <a:pt x="23415" y="75452"/>
                  <a:pt x="26849" y="70125"/>
                </a:cubicBezTo>
                <a:cubicBezTo>
                  <a:pt x="30283" y="64779"/>
                  <a:pt x="29912" y="62243"/>
                  <a:pt x="31824" y="52565"/>
                </a:cubicBezTo>
                <a:cubicBezTo>
                  <a:pt x="33736" y="42906"/>
                  <a:pt x="32390" y="34185"/>
                  <a:pt x="29698" y="28741"/>
                </a:cubicBezTo>
                <a:cubicBezTo>
                  <a:pt x="27044" y="23278"/>
                  <a:pt x="25795" y="17658"/>
                  <a:pt x="22361" y="14224"/>
                </a:cubicBezTo>
                <a:cubicBezTo>
                  <a:pt x="18927" y="10790"/>
                  <a:pt x="18654" y="11415"/>
                  <a:pt x="13347" y="6439"/>
                </a:cubicBezTo>
                <a:cubicBezTo>
                  <a:pt x="7649" y="1132"/>
                  <a:pt x="508" y="390"/>
                  <a:pt x="1" y="0"/>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5871" y="1217393"/>
            <a:ext cx="1024743" cy="2746202"/>
          </a:xfrm>
          <a:custGeom>
            <a:avLst/>
            <a:gdLst/>
            <a:ahLst/>
            <a:cxnLst/>
            <a:rect l="l" t="t" r="r" b="b"/>
            <a:pathLst>
              <a:path w="16026" h="42948" extrusionOk="0">
                <a:moveTo>
                  <a:pt x="978" y="1"/>
                </a:moveTo>
                <a:cubicBezTo>
                  <a:pt x="503" y="1"/>
                  <a:pt x="202" y="191"/>
                  <a:pt x="202" y="191"/>
                </a:cubicBezTo>
                <a:lnTo>
                  <a:pt x="46" y="38863"/>
                </a:lnTo>
                <a:cubicBezTo>
                  <a:pt x="46" y="38863"/>
                  <a:pt x="1" y="38924"/>
                  <a:pt x="44" y="38924"/>
                </a:cubicBezTo>
                <a:cubicBezTo>
                  <a:pt x="124" y="38924"/>
                  <a:pt x="514" y="38708"/>
                  <a:pt x="2094" y="37459"/>
                </a:cubicBezTo>
                <a:cubicBezTo>
                  <a:pt x="4514" y="35527"/>
                  <a:pt x="3967" y="34766"/>
                  <a:pt x="4592" y="33361"/>
                </a:cubicBezTo>
                <a:cubicBezTo>
                  <a:pt x="5197" y="31937"/>
                  <a:pt x="6075" y="31020"/>
                  <a:pt x="6875" y="29888"/>
                </a:cubicBezTo>
                <a:cubicBezTo>
                  <a:pt x="7675" y="28795"/>
                  <a:pt x="8845" y="26981"/>
                  <a:pt x="8845" y="22961"/>
                </a:cubicBezTo>
                <a:cubicBezTo>
                  <a:pt x="8845" y="18942"/>
                  <a:pt x="6562" y="15079"/>
                  <a:pt x="6758" y="14727"/>
                </a:cubicBezTo>
                <a:cubicBezTo>
                  <a:pt x="6785" y="14675"/>
                  <a:pt x="6825" y="14650"/>
                  <a:pt x="6874" y="14650"/>
                </a:cubicBezTo>
                <a:cubicBezTo>
                  <a:pt x="7173" y="14650"/>
                  <a:pt x="7822" y="15570"/>
                  <a:pt x="8240" y="16893"/>
                </a:cubicBezTo>
                <a:cubicBezTo>
                  <a:pt x="8527" y="17800"/>
                  <a:pt x="8990" y="18754"/>
                  <a:pt x="9235" y="18754"/>
                </a:cubicBezTo>
                <a:cubicBezTo>
                  <a:pt x="9406" y="18754"/>
                  <a:pt x="9471" y="18287"/>
                  <a:pt x="9294" y="17010"/>
                </a:cubicBezTo>
                <a:cubicBezTo>
                  <a:pt x="8884" y="13908"/>
                  <a:pt x="7050" y="12327"/>
                  <a:pt x="6211" y="10649"/>
                </a:cubicBezTo>
                <a:cubicBezTo>
                  <a:pt x="5716" y="9659"/>
                  <a:pt x="5812" y="9153"/>
                  <a:pt x="6254" y="9153"/>
                </a:cubicBezTo>
                <a:cubicBezTo>
                  <a:pt x="6544" y="9153"/>
                  <a:pt x="6982" y="9370"/>
                  <a:pt x="7499" y="9810"/>
                </a:cubicBezTo>
                <a:cubicBezTo>
                  <a:pt x="8806" y="10923"/>
                  <a:pt x="10016" y="12679"/>
                  <a:pt x="10699" y="14591"/>
                </a:cubicBezTo>
                <a:cubicBezTo>
                  <a:pt x="11382" y="16522"/>
                  <a:pt x="11479" y="18259"/>
                  <a:pt x="12026" y="20991"/>
                </a:cubicBezTo>
                <a:cubicBezTo>
                  <a:pt x="13001" y="25888"/>
                  <a:pt x="12065" y="26532"/>
                  <a:pt x="12006" y="29069"/>
                </a:cubicBezTo>
                <a:cubicBezTo>
                  <a:pt x="11928" y="31605"/>
                  <a:pt x="11148" y="32034"/>
                  <a:pt x="10016" y="33849"/>
                </a:cubicBezTo>
                <a:cubicBezTo>
                  <a:pt x="8904" y="35644"/>
                  <a:pt x="8162" y="37010"/>
                  <a:pt x="6758" y="38941"/>
                </a:cubicBezTo>
                <a:cubicBezTo>
                  <a:pt x="5333" y="40873"/>
                  <a:pt x="2114" y="41732"/>
                  <a:pt x="1997" y="42278"/>
                </a:cubicBezTo>
                <a:cubicBezTo>
                  <a:pt x="1929" y="42606"/>
                  <a:pt x="2196" y="42948"/>
                  <a:pt x="2817" y="42948"/>
                </a:cubicBezTo>
                <a:cubicBezTo>
                  <a:pt x="3267" y="42948"/>
                  <a:pt x="3901" y="42769"/>
                  <a:pt x="4728" y="42278"/>
                </a:cubicBezTo>
                <a:cubicBezTo>
                  <a:pt x="6548" y="41197"/>
                  <a:pt x="8585" y="37436"/>
                  <a:pt x="9331" y="37436"/>
                </a:cubicBezTo>
                <a:cubicBezTo>
                  <a:pt x="9393" y="37436"/>
                  <a:pt x="9446" y="37462"/>
                  <a:pt x="9489" y="37517"/>
                </a:cubicBezTo>
                <a:cubicBezTo>
                  <a:pt x="10055" y="38259"/>
                  <a:pt x="7128" y="40424"/>
                  <a:pt x="7753" y="40990"/>
                </a:cubicBezTo>
                <a:cubicBezTo>
                  <a:pt x="7822" y="41050"/>
                  <a:pt x="7898" y="41078"/>
                  <a:pt x="7980" y="41078"/>
                </a:cubicBezTo>
                <a:cubicBezTo>
                  <a:pt x="8620" y="41078"/>
                  <a:pt x="9622" y="39413"/>
                  <a:pt x="10348" y="38376"/>
                </a:cubicBezTo>
                <a:cubicBezTo>
                  <a:pt x="11148" y="37185"/>
                  <a:pt x="10777" y="36815"/>
                  <a:pt x="11655" y="35937"/>
                </a:cubicBezTo>
                <a:cubicBezTo>
                  <a:pt x="12514" y="35078"/>
                  <a:pt x="12709" y="34415"/>
                  <a:pt x="12826" y="33166"/>
                </a:cubicBezTo>
                <a:cubicBezTo>
                  <a:pt x="12943" y="31917"/>
                  <a:pt x="13762" y="30961"/>
                  <a:pt x="14250" y="29439"/>
                </a:cubicBezTo>
                <a:cubicBezTo>
                  <a:pt x="14738" y="27878"/>
                  <a:pt x="15070" y="25595"/>
                  <a:pt x="14640" y="23917"/>
                </a:cubicBezTo>
                <a:cubicBezTo>
                  <a:pt x="14192" y="22239"/>
                  <a:pt x="13392" y="19430"/>
                  <a:pt x="13996" y="19430"/>
                </a:cubicBezTo>
                <a:cubicBezTo>
                  <a:pt x="14592" y="19430"/>
                  <a:pt x="14696" y="23042"/>
                  <a:pt x="15425" y="23042"/>
                </a:cubicBezTo>
                <a:cubicBezTo>
                  <a:pt x="15436" y="23042"/>
                  <a:pt x="15448" y="23041"/>
                  <a:pt x="15460" y="23039"/>
                </a:cubicBezTo>
                <a:cubicBezTo>
                  <a:pt x="16026" y="22961"/>
                  <a:pt x="15343" y="18142"/>
                  <a:pt x="14660" y="16815"/>
                </a:cubicBezTo>
                <a:cubicBezTo>
                  <a:pt x="13977" y="15508"/>
                  <a:pt x="13118" y="14240"/>
                  <a:pt x="11167" y="9947"/>
                </a:cubicBezTo>
                <a:cubicBezTo>
                  <a:pt x="10562" y="8620"/>
                  <a:pt x="8143" y="6240"/>
                  <a:pt x="7031" y="5362"/>
                </a:cubicBezTo>
                <a:cubicBezTo>
                  <a:pt x="5899" y="4484"/>
                  <a:pt x="4397" y="3137"/>
                  <a:pt x="3265" y="1537"/>
                </a:cubicBezTo>
                <a:cubicBezTo>
                  <a:pt x="2397" y="284"/>
                  <a:pt x="1558" y="1"/>
                  <a:pt x="97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2994" y="1653802"/>
            <a:ext cx="306988" cy="1708032"/>
          </a:xfrm>
          <a:custGeom>
            <a:avLst/>
            <a:gdLst/>
            <a:ahLst/>
            <a:cxnLst/>
            <a:rect l="l" t="t" r="r" b="b"/>
            <a:pathLst>
              <a:path w="4801" h="26712" extrusionOk="0">
                <a:moveTo>
                  <a:pt x="118" y="0"/>
                </a:moveTo>
                <a:lnTo>
                  <a:pt x="1" y="26712"/>
                </a:lnTo>
                <a:cubicBezTo>
                  <a:pt x="3220" y="25561"/>
                  <a:pt x="2030" y="21385"/>
                  <a:pt x="1893" y="18966"/>
                </a:cubicBezTo>
                <a:cubicBezTo>
                  <a:pt x="1776" y="16546"/>
                  <a:pt x="1835" y="16429"/>
                  <a:pt x="2810" y="15161"/>
                </a:cubicBezTo>
                <a:cubicBezTo>
                  <a:pt x="3786" y="13893"/>
                  <a:pt x="4800" y="11610"/>
                  <a:pt x="4137" y="9366"/>
                </a:cubicBezTo>
                <a:cubicBezTo>
                  <a:pt x="3474" y="7122"/>
                  <a:pt x="2264" y="4781"/>
                  <a:pt x="2030" y="3024"/>
                </a:cubicBezTo>
                <a:cubicBezTo>
                  <a:pt x="1776" y="1268"/>
                  <a:pt x="118" y="0"/>
                  <a:pt x="118"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4209" y="705724"/>
            <a:ext cx="1443566" cy="4093407"/>
          </a:xfrm>
          <a:custGeom>
            <a:avLst/>
            <a:gdLst/>
            <a:ahLst/>
            <a:cxnLst/>
            <a:rect l="l" t="t" r="r" b="b"/>
            <a:pathLst>
              <a:path w="22576" h="64017" extrusionOk="0">
                <a:moveTo>
                  <a:pt x="3944" y="0"/>
                </a:moveTo>
                <a:cubicBezTo>
                  <a:pt x="3769" y="0"/>
                  <a:pt x="3652" y="68"/>
                  <a:pt x="3610" y="213"/>
                </a:cubicBezTo>
                <a:cubicBezTo>
                  <a:pt x="3356" y="1013"/>
                  <a:pt x="12136" y="8018"/>
                  <a:pt x="11356" y="8603"/>
                </a:cubicBezTo>
                <a:cubicBezTo>
                  <a:pt x="11323" y="8628"/>
                  <a:pt x="11282" y="8639"/>
                  <a:pt x="11235" y="8639"/>
                </a:cubicBezTo>
                <a:cubicBezTo>
                  <a:pt x="10548" y="8639"/>
                  <a:pt x="8480" y="6140"/>
                  <a:pt x="7889" y="6140"/>
                </a:cubicBezTo>
                <a:cubicBezTo>
                  <a:pt x="7856" y="6140"/>
                  <a:pt x="7828" y="6147"/>
                  <a:pt x="7805" y="6164"/>
                </a:cubicBezTo>
                <a:cubicBezTo>
                  <a:pt x="7356" y="6437"/>
                  <a:pt x="8839" y="8057"/>
                  <a:pt x="8839" y="8057"/>
                </a:cubicBezTo>
                <a:cubicBezTo>
                  <a:pt x="8839" y="8057"/>
                  <a:pt x="14927" y="14456"/>
                  <a:pt x="16331" y="20251"/>
                </a:cubicBezTo>
                <a:cubicBezTo>
                  <a:pt x="17756" y="26066"/>
                  <a:pt x="17287" y="26671"/>
                  <a:pt x="18439" y="30788"/>
                </a:cubicBezTo>
                <a:cubicBezTo>
                  <a:pt x="19570" y="34924"/>
                  <a:pt x="16566" y="38749"/>
                  <a:pt x="16214" y="42066"/>
                </a:cubicBezTo>
                <a:cubicBezTo>
                  <a:pt x="15863" y="45383"/>
                  <a:pt x="13112" y="49382"/>
                  <a:pt x="11278" y="50982"/>
                </a:cubicBezTo>
                <a:cubicBezTo>
                  <a:pt x="9463" y="52602"/>
                  <a:pt x="3473" y="55236"/>
                  <a:pt x="0" y="55236"/>
                </a:cubicBezTo>
                <a:lnTo>
                  <a:pt x="0" y="64016"/>
                </a:lnTo>
                <a:cubicBezTo>
                  <a:pt x="0" y="64016"/>
                  <a:pt x="2166" y="63431"/>
                  <a:pt x="7805" y="59743"/>
                </a:cubicBezTo>
                <a:cubicBezTo>
                  <a:pt x="12214" y="56875"/>
                  <a:pt x="11980" y="55431"/>
                  <a:pt x="14790" y="53675"/>
                </a:cubicBezTo>
                <a:cubicBezTo>
                  <a:pt x="17658" y="51919"/>
                  <a:pt x="20741" y="48056"/>
                  <a:pt x="20741" y="45422"/>
                </a:cubicBezTo>
                <a:cubicBezTo>
                  <a:pt x="20741" y="42787"/>
                  <a:pt x="20136" y="39939"/>
                  <a:pt x="21365" y="37188"/>
                </a:cubicBezTo>
                <a:cubicBezTo>
                  <a:pt x="22575" y="34397"/>
                  <a:pt x="21970" y="32797"/>
                  <a:pt x="21365" y="30163"/>
                </a:cubicBezTo>
                <a:cubicBezTo>
                  <a:pt x="20741" y="27529"/>
                  <a:pt x="21365" y="23061"/>
                  <a:pt x="19863" y="19978"/>
                </a:cubicBezTo>
                <a:cubicBezTo>
                  <a:pt x="18380" y="16856"/>
                  <a:pt x="17092" y="15100"/>
                  <a:pt x="16566" y="13481"/>
                </a:cubicBezTo>
                <a:cubicBezTo>
                  <a:pt x="16019" y="11842"/>
                  <a:pt x="12917" y="7940"/>
                  <a:pt x="10283" y="4896"/>
                </a:cubicBezTo>
                <a:cubicBezTo>
                  <a:pt x="8033" y="2313"/>
                  <a:pt x="4972" y="0"/>
                  <a:pt x="39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019" y="943847"/>
            <a:ext cx="409104" cy="334611"/>
          </a:xfrm>
          <a:custGeom>
            <a:avLst/>
            <a:gdLst/>
            <a:ahLst/>
            <a:cxnLst/>
            <a:rect l="l" t="t" r="r" b="b"/>
            <a:pathLst>
              <a:path w="6398" h="5233" extrusionOk="0">
                <a:moveTo>
                  <a:pt x="20" y="0"/>
                </a:moveTo>
                <a:cubicBezTo>
                  <a:pt x="7" y="0"/>
                  <a:pt x="1" y="1"/>
                  <a:pt x="1" y="1"/>
                </a:cubicBezTo>
                <a:lnTo>
                  <a:pt x="1" y="1445"/>
                </a:lnTo>
                <a:cubicBezTo>
                  <a:pt x="1" y="1445"/>
                  <a:pt x="2244" y="2401"/>
                  <a:pt x="5035" y="4684"/>
                </a:cubicBezTo>
                <a:cubicBezTo>
                  <a:pt x="5508" y="5069"/>
                  <a:pt x="5796" y="5232"/>
                  <a:pt x="5931" y="5232"/>
                </a:cubicBezTo>
                <a:cubicBezTo>
                  <a:pt x="6397" y="5232"/>
                  <a:pt x="5034" y="3283"/>
                  <a:pt x="3142" y="1816"/>
                </a:cubicBezTo>
                <a:cubicBezTo>
                  <a:pt x="929" y="80"/>
                  <a:pt x="146" y="0"/>
                  <a:pt x="20"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0450" y="69302"/>
            <a:ext cx="1811363" cy="3645042"/>
          </a:xfrm>
          <a:custGeom>
            <a:avLst/>
            <a:gdLst/>
            <a:ahLst/>
            <a:cxnLst/>
            <a:rect l="l" t="t" r="r" b="b"/>
            <a:pathLst>
              <a:path w="28328" h="57005" extrusionOk="0">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29112" y="1423928"/>
            <a:ext cx="417608" cy="585649"/>
          </a:xfrm>
          <a:custGeom>
            <a:avLst/>
            <a:gdLst/>
            <a:ahLst/>
            <a:cxnLst/>
            <a:rect l="l" t="t" r="r" b="b"/>
            <a:pathLst>
              <a:path w="6531" h="9159" extrusionOk="0">
                <a:moveTo>
                  <a:pt x="189" y="0"/>
                </a:moveTo>
                <a:cubicBezTo>
                  <a:pt x="0" y="0"/>
                  <a:pt x="8" y="220"/>
                  <a:pt x="303" y="668"/>
                </a:cubicBezTo>
                <a:cubicBezTo>
                  <a:pt x="303" y="668"/>
                  <a:pt x="2391" y="2815"/>
                  <a:pt x="3795" y="5371"/>
                </a:cubicBezTo>
                <a:cubicBezTo>
                  <a:pt x="5181" y="7927"/>
                  <a:pt x="5747" y="9058"/>
                  <a:pt x="6156" y="9156"/>
                </a:cubicBezTo>
                <a:cubicBezTo>
                  <a:pt x="6164" y="9158"/>
                  <a:pt x="6171" y="9159"/>
                  <a:pt x="6177" y="9159"/>
                </a:cubicBezTo>
                <a:cubicBezTo>
                  <a:pt x="6530" y="9159"/>
                  <a:pt x="5553" y="6581"/>
                  <a:pt x="3542" y="3420"/>
                </a:cubicBezTo>
                <a:cubicBezTo>
                  <a:pt x="2112" y="1173"/>
                  <a:pt x="626" y="0"/>
                  <a:pt x="189"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87850" y="3139831"/>
            <a:ext cx="397211" cy="599717"/>
          </a:xfrm>
          <a:custGeom>
            <a:avLst/>
            <a:gdLst/>
            <a:ahLst/>
            <a:cxnLst/>
            <a:rect l="l" t="t" r="r" b="b"/>
            <a:pathLst>
              <a:path w="6212" h="9379" extrusionOk="0">
                <a:moveTo>
                  <a:pt x="5824" y="0"/>
                </a:moveTo>
                <a:cubicBezTo>
                  <a:pt x="5720" y="0"/>
                  <a:pt x="5564" y="146"/>
                  <a:pt x="5367" y="467"/>
                </a:cubicBezTo>
                <a:cubicBezTo>
                  <a:pt x="5367" y="467"/>
                  <a:pt x="4294" y="3277"/>
                  <a:pt x="2537" y="5579"/>
                </a:cubicBezTo>
                <a:cubicBezTo>
                  <a:pt x="781" y="7901"/>
                  <a:pt x="1" y="8896"/>
                  <a:pt x="98" y="9325"/>
                </a:cubicBezTo>
                <a:cubicBezTo>
                  <a:pt x="107" y="9361"/>
                  <a:pt x="130" y="9379"/>
                  <a:pt x="166" y="9379"/>
                </a:cubicBezTo>
                <a:cubicBezTo>
                  <a:pt x="540" y="9379"/>
                  <a:pt x="2331" y="7483"/>
                  <a:pt x="4235" y="4564"/>
                </a:cubicBezTo>
                <a:cubicBezTo>
                  <a:pt x="5867" y="2039"/>
                  <a:pt x="6211" y="0"/>
                  <a:pt x="5824"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2994" y="3962582"/>
            <a:ext cx="1507253" cy="1119186"/>
          </a:xfrm>
          <a:custGeom>
            <a:avLst/>
            <a:gdLst/>
            <a:ahLst/>
            <a:cxnLst/>
            <a:rect l="l" t="t" r="r" b="b"/>
            <a:pathLst>
              <a:path w="23572" h="17503" extrusionOk="0">
                <a:moveTo>
                  <a:pt x="23429" y="1"/>
                </a:moveTo>
                <a:cubicBezTo>
                  <a:pt x="23104" y="1"/>
                  <a:pt x="22049" y="1258"/>
                  <a:pt x="22049" y="1258"/>
                </a:cubicBezTo>
                <a:cubicBezTo>
                  <a:pt x="22049" y="1258"/>
                  <a:pt x="20098" y="4263"/>
                  <a:pt x="16059" y="6312"/>
                </a:cubicBezTo>
                <a:cubicBezTo>
                  <a:pt x="10147" y="9277"/>
                  <a:pt x="8000" y="13726"/>
                  <a:pt x="1" y="14897"/>
                </a:cubicBezTo>
                <a:lnTo>
                  <a:pt x="1" y="17472"/>
                </a:lnTo>
                <a:cubicBezTo>
                  <a:pt x="1" y="17472"/>
                  <a:pt x="201" y="17503"/>
                  <a:pt x="569" y="17503"/>
                </a:cubicBezTo>
                <a:cubicBezTo>
                  <a:pt x="1819" y="17503"/>
                  <a:pt x="5001" y="17153"/>
                  <a:pt x="8800" y="14077"/>
                </a:cubicBezTo>
                <a:cubicBezTo>
                  <a:pt x="13522" y="10273"/>
                  <a:pt x="11025" y="11307"/>
                  <a:pt x="14751" y="8907"/>
                </a:cubicBezTo>
                <a:cubicBezTo>
                  <a:pt x="19590" y="5824"/>
                  <a:pt x="22693" y="2604"/>
                  <a:pt x="23376" y="712"/>
                </a:cubicBezTo>
                <a:cubicBezTo>
                  <a:pt x="23572" y="189"/>
                  <a:pt x="23555" y="1"/>
                  <a:pt x="23429"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1882" y="2792686"/>
            <a:ext cx="295926" cy="779779"/>
          </a:xfrm>
          <a:custGeom>
            <a:avLst/>
            <a:gdLst/>
            <a:ahLst/>
            <a:cxnLst/>
            <a:rect l="l" t="t" r="r" b="b"/>
            <a:pathLst>
              <a:path w="4628" h="12195" extrusionOk="0">
                <a:moveTo>
                  <a:pt x="3537" y="0"/>
                </a:moveTo>
                <a:cubicBezTo>
                  <a:pt x="3460" y="0"/>
                  <a:pt x="3392" y="109"/>
                  <a:pt x="3339" y="355"/>
                </a:cubicBezTo>
                <a:cubicBezTo>
                  <a:pt x="3047" y="1818"/>
                  <a:pt x="3827" y="4823"/>
                  <a:pt x="3066" y="7008"/>
                </a:cubicBezTo>
                <a:cubicBezTo>
                  <a:pt x="2356" y="9067"/>
                  <a:pt x="879" y="9135"/>
                  <a:pt x="687" y="9135"/>
                </a:cubicBezTo>
                <a:cubicBezTo>
                  <a:pt x="674" y="9135"/>
                  <a:pt x="666" y="9135"/>
                  <a:pt x="666" y="9135"/>
                </a:cubicBezTo>
                <a:lnTo>
                  <a:pt x="666" y="9135"/>
                </a:lnTo>
                <a:cubicBezTo>
                  <a:pt x="666" y="9135"/>
                  <a:pt x="0" y="12195"/>
                  <a:pt x="812" y="12195"/>
                </a:cubicBezTo>
                <a:cubicBezTo>
                  <a:pt x="845" y="12195"/>
                  <a:pt x="881" y="12189"/>
                  <a:pt x="920" y="12179"/>
                </a:cubicBezTo>
                <a:cubicBezTo>
                  <a:pt x="979" y="12179"/>
                  <a:pt x="1037" y="12159"/>
                  <a:pt x="1096" y="12140"/>
                </a:cubicBezTo>
                <a:cubicBezTo>
                  <a:pt x="2052" y="11769"/>
                  <a:pt x="3125" y="10676"/>
                  <a:pt x="3847" y="9525"/>
                </a:cubicBezTo>
                <a:cubicBezTo>
                  <a:pt x="4627" y="8296"/>
                  <a:pt x="3964" y="6345"/>
                  <a:pt x="4237" y="4335"/>
                </a:cubicBezTo>
                <a:cubicBezTo>
                  <a:pt x="4480" y="2647"/>
                  <a:pt x="3914" y="0"/>
                  <a:pt x="3537"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1824" y="2404873"/>
            <a:ext cx="169703" cy="909582"/>
          </a:xfrm>
          <a:custGeom>
            <a:avLst/>
            <a:gdLst/>
            <a:ahLst/>
            <a:cxnLst/>
            <a:rect l="l" t="t" r="r" b="b"/>
            <a:pathLst>
              <a:path w="2654" h="14225" extrusionOk="0">
                <a:moveTo>
                  <a:pt x="550" y="1"/>
                </a:moveTo>
                <a:cubicBezTo>
                  <a:pt x="235" y="1"/>
                  <a:pt x="390" y="2453"/>
                  <a:pt x="937" y="4566"/>
                </a:cubicBezTo>
                <a:cubicBezTo>
                  <a:pt x="1522" y="6829"/>
                  <a:pt x="1366" y="6907"/>
                  <a:pt x="1269" y="8449"/>
                </a:cubicBezTo>
                <a:cubicBezTo>
                  <a:pt x="1190" y="9971"/>
                  <a:pt x="1015" y="10849"/>
                  <a:pt x="605" y="11980"/>
                </a:cubicBezTo>
                <a:cubicBezTo>
                  <a:pt x="195" y="13093"/>
                  <a:pt x="0" y="14224"/>
                  <a:pt x="195" y="14224"/>
                </a:cubicBezTo>
                <a:cubicBezTo>
                  <a:pt x="410" y="14224"/>
                  <a:pt x="917" y="13405"/>
                  <a:pt x="1132" y="12449"/>
                </a:cubicBezTo>
                <a:cubicBezTo>
                  <a:pt x="1366" y="11493"/>
                  <a:pt x="1854" y="10244"/>
                  <a:pt x="2264" y="8683"/>
                </a:cubicBezTo>
                <a:cubicBezTo>
                  <a:pt x="2654" y="7122"/>
                  <a:pt x="2205" y="6576"/>
                  <a:pt x="1971" y="5229"/>
                </a:cubicBezTo>
                <a:cubicBezTo>
                  <a:pt x="1717" y="3903"/>
                  <a:pt x="1288" y="2927"/>
                  <a:pt x="1288" y="1600"/>
                </a:cubicBezTo>
                <a:cubicBezTo>
                  <a:pt x="1288" y="254"/>
                  <a:pt x="625" y="39"/>
                  <a:pt x="625" y="39"/>
                </a:cubicBezTo>
                <a:cubicBezTo>
                  <a:pt x="597" y="13"/>
                  <a:pt x="572" y="1"/>
                  <a:pt x="550"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019" y="1268292"/>
            <a:ext cx="515313" cy="1133381"/>
          </a:xfrm>
          <a:custGeom>
            <a:avLst/>
            <a:gdLst/>
            <a:ahLst/>
            <a:cxnLst/>
            <a:rect l="l" t="t" r="r" b="b"/>
            <a:pathLst>
              <a:path w="8059" h="17725" extrusionOk="0">
                <a:moveTo>
                  <a:pt x="1" y="0"/>
                </a:moveTo>
                <a:lnTo>
                  <a:pt x="1" y="5190"/>
                </a:lnTo>
                <a:cubicBezTo>
                  <a:pt x="820" y="5658"/>
                  <a:pt x="1815" y="6615"/>
                  <a:pt x="2166" y="8507"/>
                </a:cubicBezTo>
                <a:cubicBezTo>
                  <a:pt x="2498" y="10419"/>
                  <a:pt x="3220" y="11785"/>
                  <a:pt x="3864" y="13073"/>
                </a:cubicBezTo>
                <a:cubicBezTo>
                  <a:pt x="4508" y="14361"/>
                  <a:pt x="4683" y="17580"/>
                  <a:pt x="5230" y="17717"/>
                </a:cubicBezTo>
                <a:cubicBezTo>
                  <a:pt x="5255" y="17722"/>
                  <a:pt x="5281" y="17725"/>
                  <a:pt x="5305" y="17725"/>
                </a:cubicBezTo>
                <a:cubicBezTo>
                  <a:pt x="5822" y="17725"/>
                  <a:pt x="6079" y="16562"/>
                  <a:pt x="5464" y="14848"/>
                </a:cubicBezTo>
                <a:cubicBezTo>
                  <a:pt x="4820" y="13073"/>
                  <a:pt x="5113" y="12956"/>
                  <a:pt x="5581" y="12117"/>
                </a:cubicBezTo>
                <a:cubicBezTo>
                  <a:pt x="6010" y="11297"/>
                  <a:pt x="3513" y="8312"/>
                  <a:pt x="3962" y="7102"/>
                </a:cubicBezTo>
                <a:cubicBezTo>
                  <a:pt x="4070" y="6817"/>
                  <a:pt x="4249" y="6711"/>
                  <a:pt x="4472" y="6711"/>
                </a:cubicBezTo>
                <a:cubicBezTo>
                  <a:pt x="5106" y="6711"/>
                  <a:pt x="6093" y="7567"/>
                  <a:pt x="6815" y="7567"/>
                </a:cubicBezTo>
                <a:cubicBezTo>
                  <a:pt x="6932" y="7567"/>
                  <a:pt x="7042" y="7545"/>
                  <a:pt x="7142" y="7493"/>
                </a:cubicBezTo>
                <a:cubicBezTo>
                  <a:pt x="8059" y="7005"/>
                  <a:pt x="6400" y="6010"/>
                  <a:pt x="5308" y="5171"/>
                </a:cubicBezTo>
                <a:cubicBezTo>
                  <a:pt x="4215" y="4351"/>
                  <a:pt x="3123" y="2927"/>
                  <a:pt x="2303" y="1620"/>
                </a:cubicBezTo>
                <a:cubicBezTo>
                  <a:pt x="1503" y="293"/>
                  <a:pt x="1" y="0"/>
                  <a:pt x="1"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28344" y="2506798"/>
            <a:ext cx="766223" cy="1714938"/>
          </a:xfrm>
          <a:custGeom>
            <a:avLst/>
            <a:gdLst/>
            <a:ahLst/>
            <a:cxnLst/>
            <a:rect l="l" t="t" r="r" b="b"/>
            <a:pathLst>
              <a:path w="11983" h="26820" extrusionOk="0">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51038" y="558975"/>
            <a:ext cx="978832" cy="1211966"/>
          </a:xfrm>
          <a:custGeom>
            <a:avLst/>
            <a:gdLst/>
            <a:ahLst/>
            <a:cxnLst/>
            <a:rect l="l" t="t" r="r" b="b"/>
            <a:pathLst>
              <a:path w="15308" h="18954" extrusionOk="0">
                <a:moveTo>
                  <a:pt x="206" y="1"/>
                </a:moveTo>
                <a:cubicBezTo>
                  <a:pt x="1" y="1"/>
                  <a:pt x="132" y="179"/>
                  <a:pt x="841" y="635"/>
                </a:cubicBezTo>
                <a:cubicBezTo>
                  <a:pt x="1017" y="732"/>
                  <a:pt x="5563" y="3093"/>
                  <a:pt x="8665" y="8615"/>
                </a:cubicBezTo>
                <a:cubicBezTo>
                  <a:pt x="11768" y="14137"/>
                  <a:pt x="13426" y="17942"/>
                  <a:pt x="14558" y="18820"/>
                </a:cubicBezTo>
                <a:cubicBezTo>
                  <a:pt x="14674" y="18912"/>
                  <a:pt x="14759" y="18954"/>
                  <a:pt x="14817" y="18954"/>
                </a:cubicBezTo>
                <a:cubicBezTo>
                  <a:pt x="15307" y="18954"/>
                  <a:pt x="13800" y="15867"/>
                  <a:pt x="12997" y="14312"/>
                </a:cubicBezTo>
                <a:cubicBezTo>
                  <a:pt x="12080" y="12576"/>
                  <a:pt x="10441" y="7932"/>
                  <a:pt x="9290" y="6118"/>
                </a:cubicBezTo>
                <a:cubicBezTo>
                  <a:pt x="8119" y="4322"/>
                  <a:pt x="5602" y="2781"/>
                  <a:pt x="4236" y="1766"/>
                </a:cubicBezTo>
                <a:cubicBezTo>
                  <a:pt x="3264" y="1086"/>
                  <a:pt x="711" y="1"/>
                  <a:pt x="206"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19825" y="-442598"/>
            <a:ext cx="1811363" cy="3645042"/>
          </a:xfrm>
          <a:custGeom>
            <a:avLst/>
            <a:gdLst/>
            <a:ahLst/>
            <a:cxnLst/>
            <a:rect l="l" t="t" r="r" b="b"/>
            <a:pathLst>
              <a:path w="28328" h="57005" extrusionOk="0">
                <a:moveTo>
                  <a:pt x="0" y="0"/>
                </a:moveTo>
                <a:lnTo>
                  <a:pt x="0" y="5405"/>
                </a:lnTo>
                <a:lnTo>
                  <a:pt x="39" y="5405"/>
                </a:lnTo>
                <a:cubicBezTo>
                  <a:pt x="39" y="5405"/>
                  <a:pt x="10029" y="7727"/>
                  <a:pt x="16059" y="17990"/>
                </a:cubicBezTo>
                <a:cubicBezTo>
                  <a:pt x="20819" y="26126"/>
                  <a:pt x="23024" y="29678"/>
                  <a:pt x="23610" y="33151"/>
                </a:cubicBezTo>
                <a:cubicBezTo>
                  <a:pt x="24195" y="36604"/>
                  <a:pt x="24371" y="45502"/>
                  <a:pt x="24722" y="46087"/>
                </a:cubicBezTo>
                <a:cubicBezTo>
                  <a:pt x="24794" y="46218"/>
                  <a:pt x="24864" y="46281"/>
                  <a:pt x="24929" y="46281"/>
                </a:cubicBezTo>
                <a:cubicBezTo>
                  <a:pt x="25510" y="46281"/>
                  <a:pt x="25752" y="41278"/>
                  <a:pt x="25014" y="35785"/>
                </a:cubicBezTo>
                <a:cubicBezTo>
                  <a:pt x="24854" y="34562"/>
                  <a:pt x="24981" y="33771"/>
                  <a:pt x="25240" y="33771"/>
                </a:cubicBezTo>
                <a:cubicBezTo>
                  <a:pt x="25609" y="33771"/>
                  <a:pt x="26245" y="35381"/>
                  <a:pt x="26692" y="39648"/>
                </a:cubicBezTo>
                <a:cubicBezTo>
                  <a:pt x="27453" y="46906"/>
                  <a:pt x="23844" y="56584"/>
                  <a:pt x="24858" y="56994"/>
                </a:cubicBezTo>
                <a:cubicBezTo>
                  <a:pt x="24875" y="57001"/>
                  <a:pt x="24892" y="57004"/>
                  <a:pt x="24910" y="57004"/>
                </a:cubicBezTo>
                <a:cubicBezTo>
                  <a:pt x="25834" y="57004"/>
                  <a:pt x="28328" y="48231"/>
                  <a:pt x="28136" y="40097"/>
                </a:cubicBezTo>
                <a:cubicBezTo>
                  <a:pt x="27941" y="31804"/>
                  <a:pt x="24839" y="29385"/>
                  <a:pt x="23415" y="23785"/>
                </a:cubicBezTo>
                <a:cubicBezTo>
                  <a:pt x="22010" y="18127"/>
                  <a:pt x="17151" y="11532"/>
                  <a:pt x="14595" y="9307"/>
                </a:cubicBezTo>
                <a:cubicBezTo>
                  <a:pt x="12039" y="7103"/>
                  <a:pt x="10205" y="5951"/>
                  <a:pt x="7961" y="3981"/>
                </a:cubicBezTo>
                <a:cubicBezTo>
                  <a:pt x="5717" y="1990"/>
                  <a:pt x="3844" y="527"/>
                  <a:pt x="0"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947843">
            <a:off x="1273317" y="3615148"/>
            <a:ext cx="766224" cy="1714940"/>
          </a:xfrm>
          <a:custGeom>
            <a:avLst/>
            <a:gdLst/>
            <a:ahLst/>
            <a:cxnLst/>
            <a:rect l="l" t="t" r="r" b="b"/>
            <a:pathLst>
              <a:path w="11983" h="26820" extrusionOk="0">
                <a:moveTo>
                  <a:pt x="11125" y="0"/>
                </a:moveTo>
                <a:cubicBezTo>
                  <a:pt x="10902" y="0"/>
                  <a:pt x="11339" y="4260"/>
                  <a:pt x="11339" y="4260"/>
                </a:cubicBezTo>
                <a:cubicBezTo>
                  <a:pt x="11339" y="4260"/>
                  <a:pt x="11495" y="7050"/>
                  <a:pt x="10344" y="9489"/>
                </a:cubicBezTo>
                <a:cubicBezTo>
                  <a:pt x="9193" y="11908"/>
                  <a:pt x="8315" y="13001"/>
                  <a:pt x="8237" y="15850"/>
                </a:cubicBezTo>
                <a:cubicBezTo>
                  <a:pt x="8178" y="18679"/>
                  <a:pt x="6285" y="22776"/>
                  <a:pt x="2715" y="24786"/>
                </a:cubicBezTo>
                <a:cubicBezTo>
                  <a:pt x="1" y="26299"/>
                  <a:pt x="116" y="26820"/>
                  <a:pt x="970" y="26820"/>
                </a:cubicBezTo>
                <a:cubicBezTo>
                  <a:pt x="1240" y="26820"/>
                  <a:pt x="1583" y="26768"/>
                  <a:pt x="1934" y="26679"/>
                </a:cubicBezTo>
                <a:cubicBezTo>
                  <a:pt x="3398" y="26308"/>
                  <a:pt x="4900" y="23362"/>
                  <a:pt x="6832" y="22269"/>
                </a:cubicBezTo>
                <a:cubicBezTo>
                  <a:pt x="8763" y="21176"/>
                  <a:pt x="10266" y="18757"/>
                  <a:pt x="10344" y="16220"/>
                </a:cubicBezTo>
                <a:cubicBezTo>
                  <a:pt x="10422" y="13684"/>
                  <a:pt x="10246" y="12338"/>
                  <a:pt x="11066" y="9801"/>
                </a:cubicBezTo>
                <a:cubicBezTo>
                  <a:pt x="11905" y="7284"/>
                  <a:pt x="11983" y="2933"/>
                  <a:pt x="11339" y="553"/>
                </a:cubicBezTo>
                <a:cubicBezTo>
                  <a:pt x="11237" y="163"/>
                  <a:pt x="11168" y="0"/>
                  <a:pt x="1112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061975" y="-337675"/>
            <a:ext cx="724400" cy="2011700"/>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690300" y="4412137"/>
            <a:ext cx="733868" cy="617521"/>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125285" y="-250"/>
            <a:ext cx="1018707" cy="5143387"/>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929579">
            <a:off x="8435488" y="4593828"/>
            <a:ext cx="581152" cy="650799"/>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704400" y="-59250"/>
            <a:ext cx="451908" cy="1037534"/>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3604212" y="-1031450"/>
            <a:ext cx="7194900" cy="7194900"/>
            <a:chOff x="-3604212" y="-1031450"/>
            <a:chExt cx="7194900" cy="7194900"/>
          </a:xfrm>
        </p:grpSpPr>
        <p:sp>
          <p:nvSpPr>
            <p:cNvPr id="33" name="Google Shape;33;p2"/>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604212" y="-1031450"/>
              <a:ext cx="7194900" cy="7194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5">
    <p:bg>
      <p:bgPr>
        <a:gradFill>
          <a:gsLst>
            <a:gs pos="0">
              <a:schemeClr val="dk2"/>
            </a:gs>
            <a:gs pos="100000">
              <a:schemeClr val="lt2"/>
            </a:gs>
          </a:gsLst>
          <a:lin ang="10800025" scaled="0"/>
        </a:gradFill>
        <a:effectLst/>
      </p:bgPr>
    </p:bg>
    <p:spTree>
      <p:nvGrpSpPr>
        <p:cNvPr id="1" name="Shape 669"/>
        <p:cNvGrpSpPr/>
        <p:nvPr/>
      </p:nvGrpSpPr>
      <p:grpSpPr>
        <a:xfrm>
          <a:off x="0" y="0"/>
          <a:ext cx="0" cy="0"/>
          <a:chOff x="0" y="0"/>
          <a:chExt cx="0" cy="0"/>
        </a:xfrm>
      </p:grpSpPr>
      <p:sp>
        <p:nvSpPr>
          <p:cNvPr id="670" name="Google Shape;670;p23"/>
          <p:cNvSpPr txBox="1">
            <a:spLocks noGrp="1"/>
          </p:cNvSpPr>
          <p:nvPr>
            <p:ph type="subTitle" idx="1"/>
          </p:nvPr>
        </p:nvSpPr>
        <p:spPr>
          <a:xfrm>
            <a:off x="4519650" y="2827025"/>
            <a:ext cx="3850800" cy="86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71" name="Google Shape;671;p23"/>
          <p:cNvSpPr txBox="1">
            <a:spLocks noGrp="1"/>
          </p:cNvSpPr>
          <p:nvPr>
            <p:ph type="title"/>
          </p:nvPr>
        </p:nvSpPr>
        <p:spPr>
          <a:xfrm>
            <a:off x="4519650" y="1451375"/>
            <a:ext cx="3850800" cy="1476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2" name="Google Shape;672;p23"/>
          <p:cNvSpPr/>
          <p:nvPr/>
        </p:nvSpPr>
        <p:spPr>
          <a:xfrm rot="-4481061" flipH="1">
            <a:off x="7004838" y="4045970"/>
            <a:ext cx="1042639" cy="877340"/>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3"/>
          <p:cNvSpPr/>
          <p:nvPr/>
        </p:nvSpPr>
        <p:spPr>
          <a:xfrm rot="-5400000" flipH="1">
            <a:off x="3626412" y="-18397"/>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3"/>
          <p:cNvSpPr/>
          <p:nvPr/>
        </p:nvSpPr>
        <p:spPr>
          <a:xfrm rot="-4470473" flipH="1">
            <a:off x="8263034" y="4243067"/>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3"/>
          <p:cNvSpPr/>
          <p:nvPr/>
        </p:nvSpPr>
        <p:spPr>
          <a:xfrm rot="-5400000" flipH="1">
            <a:off x="302839" y="3804984"/>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3"/>
          <p:cNvSpPr/>
          <p:nvPr/>
        </p:nvSpPr>
        <p:spPr>
          <a:xfrm rot="8584896" flipH="1">
            <a:off x="8435376" y="3502897"/>
            <a:ext cx="1019032" cy="857452"/>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3"/>
          <p:cNvSpPr/>
          <p:nvPr/>
        </p:nvSpPr>
        <p:spPr>
          <a:xfrm rot="-1239319" flipH="1">
            <a:off x="2314915" y="4610694"/>
            <a:ext cx="801760" cy="67467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3"/>
          <p:cNvSpPr/>
          <p:nvPr/>
        </p:nvSpPr>
        <p:spPr>
          <a:xfrm>
            <a:off x="8328800" y="419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3"/>
          <p:cNvSpPr/>
          <p:nvPr/>
        </p:nvSpPr>
        <p:spPr>
          <a:xfrm>
            <a:off x="8885124" y="4490975"/>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3"/>
          <p:cNvSpPr/>
          <p:nvPr/>
        </p:nvSpPr>
        <p:spPr>
          <a:xfrm>
            <a:off x="8801936" y="109894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3"/>
          <p:cNvSpPr/>
          <p:nvPr/>
        </p:nvSpPr>
        <p:spPr>
          <a:xfrm>
            <a:off x="616147" y="466213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3"/>
          <p:cNvSpPr/>
          <p:nvPr/>
        </p:nvSpPr>
        <p:spPr>
          <a:xfrm>
            <a:off x="253287" y="268938"/>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3"/>
          <p:cNvSpPr/>
          <p:nvPr/>
        </p:nvSpPr>
        <p:spPr>
          <a:xfrm>
            <a:off x="8370461" y="46125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3"/>
          <p:cNvSpPr/>
          <p:nvPr/>
        </p:nvSpPr>
        <p:spPr>
          <a:xfrm rot="1022424" flipH="1">
            <a:off x="8527418" y="224248"/>
            <a:ext cx="1019018" cy="857455"/>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137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3"/>
          <p:cNvSpPr/>
          <p:nvPr/>
        </p:nvSpPr>
        <p:spPr>
          <a:xfrm rot="-4470473" flipH="1">
            <a:off x="8159434" y="-486033"/>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3"/>
          <p:cNvSpPr/>
          <p:nvPr/>
        </p:nvSpPr>
        <p:spPr>
          <a:xfrm>
            <a:off x="144300" y="47717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3"/>
          <p:cNvSpPr/>
          <p:nvPr/>
        </p:nvSpPr>
        <p:spPr>
          <a:xfrm>
            <a:off x="530847" y="82868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gradFill>
          <a:gsLst>
            <a:gs pos="0">
              <a:schemeClr val="dk2"/>
            </a:gs>
            <a:gs pos="100000">
              <a:schemeClr val="lt2"/>
            </a:gs>
          </a:gsLst>
          <a:lin ang="18900044" scaled="0"/>
        </a:gradFill>
        <a:effectLst/>
      </p:bgPr>
    </p:bg>
    <p:spTree>
      <p:nvGrpSpPr>
        <p:cNvPr id="1" name="Shape 799"/>
        <p:cNvGrpSpPr/>
        <p:nvPr/>
      </p:nvGrpSpPr>
      <p:grpSpPr>
        <a:xfrm>
          <a:off x="0" y="0"/>
          <a:ext cx="0" cy="0"/>
          <a:chOff x="0" y="0"/>
          <a:chExt cx="0" cy="0"/>
        </a:xfrm>
      </p:grpSpPr>
      <p:sp>
        <p:nvSpPr>
          <p:cNvPr id="800" name="Google Shape;800;p29"/>
          <p:cNvSpPr txBox="1">
            <a:spLocks noGrp="1"/>
          </p:cNvSpPr>
          <p:nvPr>
            <p:ph type="title"/>
          </p:nvPr>
        </p:nvSpPr>
        <p:spPr>
          <a:xfrm>
            <a:off x="716800" y="455700"/>
            <a:ext cx="7710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01" name="Google Shape;801;p29"/>
          <p:cNvSpPr txBox="1">
            <a:spLocks noGrp="1"/>
          </p:cNvSpPr>
          <p:nvPr>
            <p:ph type="subTitle" idx="1"/>
          </p:nvPr>
        </p:nvSpPr>
        <p:spPr>
          <a:xfrm>
            <a:off x="564575" y="2639050"/>
            <a:ext cx="2658600" cy="50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2" name="Google Shape;802;p29"/>
          <p:cNvSpPr txBox="1">
            <a:spLocks noGrp="1"/>
          </p:cNvSpPr>
          <p:nvPr>
            <p:ph type="subTitle" idx="2"/>
          </p:nvPr>
        </p:nvSpPr>
        <p:spPr>
          <a:xfrm>
            <a:off x="805475" y="3014800"/>
            <a:ext cx="2176800" cy="81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3" name="Google Shape;803;p29"/>
          <p:cNvSpPr txBox="1">
            <a:spLocks noGrp="1"/>
          </p:cNvSpPr>
          <p:nvPr>
            <p:ph type="subTitle" idx="3"/>
          </p:nvPr>
        </p:nvSpPr>
        <p:spPr>
          <a:xfrm>
            <a:off x="3242661" y="2639050"/>
            <a:ext cx="2658600" cy="50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4" name="Google Shape;804;p29"/>
          <p:cNvSpPr txBox="1">
            <a:spLocks noGrp="1"/>
          </p:cNvSpPr>
          <p:nvPr>
            <p:ph type="subTitle" idx="4"/>
          </p:nvPr>
        </p:nvSpPr>
        <p:spPr>
          <a:xfrm>
            <a:off x="3483562" y="3014800"/>
            <a:ext cx="2176800" cy="81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5" name="Google Shape;805;p29"/>
          <p:cNvSpPr txBox="1">
            <a:spLocks noGrp="1"/>
          </p:cNvSpPr>
          <p:nvPr>
            <p:ph type="subTitle" idx="5"/>
          </p:nvPr>
        </p:nvSpPr>
        <p:spPr>
          <a:xfrm>
            <a:off x="5920721" y="2639050"/>
            <a:ext cx="2658600" cy="50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24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6" name="Google Shape;806;p29"/>
          <p:cNvSpPr txBox="1">
            <a:spLocks noGrp="1"/>
          </p:cNvSpPr>
          <p:nvPr>
            <p:ph type="subTitle" idx="6"/>
          </p:nvPr>
        </p:nvSpPr>
        <p:spPr>
          <a:xfrm>
            <a:off x="6161634" y="3014800"/>
            <a:ext cx="2176800" cy="81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07" name="Google Shape;807;p29"/>
          <p:cNvSpPr/>
          <p:nvPr/>
        </p:nvSpPr>
        <p:spPr>
          <a:xfrm rot="10800000" flipH="1">
            <a:off x="8381513" y="3429350"/>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9"/>
          <p:cNvSpPr/>
          <p:nvPr/>
        </p:nvSpPr>
        <p:spPr>
          <a:xfrm>
            <a:off x="8705813"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9"/>
          <p:cNvSpPr/>
          <p:nvPr/>
        </p:nvSpPr>
        <p:spPr>
          <a:xfrm rot="10800000">
            <a:off x="-7861" y="2307661"/>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9"/>
          <p:cNvSpPr/>
          <p:nvPr/>
        </p:nvSpPr>
        <p:spPr>
          <a:xfrm rot="10800000">
            <a:off x="-5637" y="3429350"/>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9"/>
          <p:cNvSpPr/>
          <p:nvPr/>
        </p:nvSpPr>
        <p:spPr>
          <a:xfrm flipH="1">
            <a:off x="774734" y="4593833"/>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9"/>
          <p:cNvSpPr/>
          <p:nvPr/>
        </p:nvSpPr>
        <p:spPr>
          <a:xfrm rot="10800000" flipH="1">
            <a:off x="-18632" y="-2291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9"/>
          <p:cNvSpPr/>
          <p:nvPr/>
        </p:nvSpPr>
        <p:spPr>
          <a:xfrm rot="9829011">
            <a:off x="7737065" y="4612328"/>
            <a:ext cx="880547" cy="740974"/>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9"/>
          <p:cNvSpPr/>
          <p:nvPr/>
        </p:nvSpPr>
        <p:spPr>
          <a:xfrm rot="-9899975" flipH="1">
            <a:off x="8519425" y="-125508"/>
            <a:ext cx="697249" cy="780862"/>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29"/>
          <p:cNvGrpSpPr/>
          <p:nvPr/>
        </p:nvGrpSpPr>
        <p:grpSpPr>
          <a:xfrm>
            <a:off x="-1134868" y="-1133248"/>
            <a:ext cx="2274300" cy="2274300"/>
            <a:chOff x="-1087568" y="-1126448"/>
            <a:chExt cx="2274300" cy="2274300"/>
          </a:xfrm>
        </p:grpSpPr>
        <p:sp>
          <p:nvSpPr>
            <p:cNvPr id="816" name="Google Shape;816;p29"/>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9"/>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9"/>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9"/>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29"/>
          <p:cNvSpPr/>
          <p:nvPr/>
        </p:nvSpPr>
        <p:spPr>
          <a:xfrm>
            <a:off x="8880475"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9"/>
          <p:cNvSpPr/>
          <p:nvPr/>
        </p:nvSpPr>
        <p:spPr>
          <a:xfrm>
            <a:off x="8430249"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9"/>
          <p:cNvSpPr/>
          <p:nvPr/>
        </p:nvSpPr>
        <p:spPr>
          <a:xfrm rot="1705102" flipH="1">
            <a:off x="8518361" y="2682192"/>
            <a:ext cx="790824" cy="940802"/>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16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 name="Google Shape;823;p29"/>
          <p:cNvGrpSpPr/>
          <p:nvPr/>
        </p:nvGrpSpPr>
        <p:grpSpPr>
          <a:xfrm>
            <a:off x="8020382" y="-1133248"/>
            <a:ext cx="2274300" cy="2274300"/>
            <a:chOff x="-1087568" y="-1126448"/>
            <a:chExt cx="2274300" cy="2274300"/>
          </a:xfrm>
        </p:grpSpPr>
        <p:sp>
          <p:nvSpPr>
            <p:cNvPr id="824" name="Google Shape;824;p29"/>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9"/>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9"/>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9"/>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 name="Google Shape;828;p29"/>
          <p:cNvSpPr/>
          <p:nvPr/>
        </p:nvSpPr>
        <p:spPr>
          <a:xfrm>
            <a:off x="411875" y="473134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9"/>
          <p:cNvSpPr/>
          <p:nvPr/>
        </p:nvSpPr>
        <p:spPr>
          <a:xfrm>
            <a:off x="483400" y="960875"/>
            <a:ext cx="81175" cy="8114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9"/>
          <p:cNvSpPr/>
          <p:nvPr/>
        </p:nvSpPr>
        <p:spPr>
          <a:xfrm>
            <a:off x="805475" y="139463"/>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9"/>
          <p:cNvSpPr/>
          <p:nvPr/>
        </p:nvSpPr>
        <p:spPr>
          <a:xfrm>
            <a:off x="8614400"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9"/>
          <p:cNvSpPr/>
          <p:nvPr/>
        </p:nvSpPr>
        <p:spPr>
          <a:xfrm>
            <a:off x="8854011" y="104203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9"/>
          <p:cNvSpPr/>
          <p:nvPr/>
        </p:nvSpPr>
        <p:spPr>
          <a:xfrm>
            <a:off x="1683050" y="475518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9"/>
          <p:cNvSpPr/>
          <p:nvPr/>
        </p:nvSpPr>
        <p:spPr>
          <a:xfrm>
            <a:off x="302463" y="27944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14">
    <p:bg>
      <p:bgPr>
        <a:gradFill>
          <a:gsLst>
            <a:gs pos="0">
              <a:schemeClr val="dk2"/>
            </a:gs>
            <a:gs pos="100000">
              <a:schemeClr val="lt2"/>
            </a:gs>
          </a:gsLst>
          <a:lin ang="16198662" scaled="0"/>
        </a:gradFill>
        <a:effectLst/>
      </p:bgPr>
    </p:bg>
    <p:spTree>
      <p:nvGrpSpPr>
        <p:cNvPr id="1" name="Shape 966"/>
        <p:cNvGrpSpPr/>
        <p:nvPr/>
      </p:nvGrpSpPr>
      <p:grpSpPr>
        <a:xfrm>
          <a:off x="0" y="0"/>
          <a:ext cx="0" cy="0"/>
          <a:chOff x="0" y="0"/>
          <a:chExt cx="0" cy="0"/>
        </a:xfrm>
      </p:grpSpPr>
      <p:sp>
        <p:nvSpPr>
          <p:cNvPr id="967" name="Google Shape;967;p34"/>
          <p:cNvSpPr/>
          <p:nvPr/>
        </p:nvSpPr>
        <p:spPr>
          <a:xfrm rot="10800000" flipH="1">
            <a:off x="8381513" y="3429350"/>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4"/>
          <p:cNvSpPr/>
          <p:nvPr/>
        </p:nvSpPr>
        <p:spPr>
          <a:xfrm>
            <a:off x="8705813"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4"/>
          <p:cNvSpPr/>
          <p:nvPr/>
        </p:nvSpPr>
        <p:spPr>
          <a:xfrm rot="10800000">
            <a:off x="-7861" y="2307661"/>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4"/>
          <p:cNvSpPr/>
          <p:nvPr/>
        </p:nvSpPr>
        <p:spPr>
          <a:xfrm rot="10800000">
            <a:off x="-5637" y="3429350"/>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4"/>
          <p:cNvSpPr/>
          <p:nvPr/>
        </p:nvSpPr>
        <p:spPr>
          <a:xfrm flipH="1">
            <a:off x="774734" y="4593833"/>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4"/>
          <p:cNvSpPr/>
          <p:nvPr/>
        </p:nvSpPr>
        <p:spPr>
          <a:xfrm rot="10800000" flipH="1">
            <a:off x="-18632" y="-2291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4"/>
          <p:cNvSpPr/>
          <p:nvPr/>
        </p:nvSpPr>
        <p:spPr>
          <a:xfrm rot="9829011">
            <a:off x="7737065" y="4612328"/>
            <a:ext cx="880547" cy="740974"/>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4"/>
          <p:cNvSpPr/>
          <p:nvPr/>
        </p:nvSpPr>
        <p:spPr>
          <a:xfrm rot="-9899975" flipH="1">
            <a:off x="8519425" y="-125508"/>
            <a:ext cx="697249" cy="780862"/>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 name="Google Shape;975;p34"/>
          <p:cNvGrpSpPr/>
          <p:nvPr/>
        </p:nvGrpSpPr>
        <p:grpSpPr>
          <a:xfrm>
            <a:off x="-1134868" y="-1133248"/>
            <a:ext cx="2274300" cy="2274300"/>
            <a:chOff x="-1087568" y="-1126448"/>
            <a:chExt cx="2274300" cy="2274300"/>
          </a:xfrm>
        </p:grpSpPr>
        <p:sp>
          <p:nvSpPr>
            <p:cNvPr id="976" name="Google Shape;976;p3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 name="Google Shape;980;p34"/>
          <p:cNvSpPr/>
          <p:nvPr/>
        </p:nvSpPr>
        <p:spPr>
          <a:xfrm>
            <a:off x="8880475"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4"/>
          <p:cNvSpPr/>
          <p:nvPr/>
        </p:nvSpPr>
        <p:spPr>
          <a:xfrm>
            <a:off x="8430249"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4"/>
          <p:cNvSpPr/>
          <p:nvPr/>
        </p:nvSpPr>
        <p:spPr>
          <a:xfrm rot="1705102" flipH="1">
            <a:off x="8518361" y="2682192"/>
            <a:ext cx="790824" cy="940802"/>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164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 name="Google Shape;983;p34"/>
          <p:cNvGrpSpPr/>
          <p:nvPr/>
        </p:nvGrpSpPr>
        <p:grpSpPr>
          <a:xfrm>
            <a:off x="8020382" y="-1133248"/>
            <a:ext cx="2274300" cy="2274300"/>
            <a:chOff x="-1087568" y="-1126448"/>
            <a:chExt cx="2274300" cy="2274300"/>
          </a:xfrm>
        </p:grpSpPr>
        <p:sp>
          <p:nvSpPr>
            <p:cNvPr id="984" name="Google Shape;984;p3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 name="Google Shape;988;p34"/>
          <p:cNvSpPr/>
          <p:nvPr/>
        </p:nvSpPr>
        <p:spPr>
          <a:xfrm>
            <a:off x="411875" y="473134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4"/>
          <p:cNvSpPr/>
          <p:nvPr/>
        </p:nvSpPr>
        <p:spPr>
          <a:xfrm>
            <a:off x="483400" y="960875"/>
            <a:ext cx="81175" cy="8114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4"/>
          <p:cNvSpPr/>
          <p:nvPr/>
        </p:nvSpPr>
        <p:spPr>
          <a:xfrm>
            <a:off x="805475" y="139463"/>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4"/>
          <p:cNvSpPr/>
          <p:nvPr/>
        </p:nvSpPr>
        <p:spPr>
          <a:xfrm>
            <a:off x="8614400"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4"/>
          <p:cNvSpPr/>
          <p:nvPr/>
        </p:nvSpPr>
        <p:spPr>
          <a:xfrm>
            <a:off x="8854011" y="104203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4"/>
          <p:cNvSpPr/>
          <p:nvPr/>
        </p:nvSpPr>
        <p:spPr>
          <a:xfrm>
            <a:off x="1683050" y="475518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4"/>
          <p:cNvSpPr/>
          <p:nvPr/>
        </p:nvSpPr>
        <p:spPr>
          <a:xfrm>
            <a:off x="302463" y="27944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TITLE_1">
    <p:bg>
      <p:bgPr>
        <a:gradFill>
          <a:gsLst>
            <a:gs pos="0">
              <a:schemeClr val="dk2"/>
            </a:gs>
            <a:gs pos="100000">
              <a:schemeClr val="lt2"/>
            </a:gs>
          </a:gsLst>
          <a:lin ang="5400700" scaled="0"/>
        </a:gradFill>
        <a:effectLst/>
      </p:bgPr>
    </p:bg>
    <p:spTree>
      <p:nvGrpSpPr>
        <p:cNvPr id="1" name="Shape 995"/>
        <p:cNvGrpSpPr/>
        <p:nvPr/>
      </p:nvGrpSpPr>
      <p:grpSpPr>
        <a:xfrm>
          <a:off x="0" y="0"/>
          <a:ext cx="0" cy="0"/>
          <a:chOff x="0" y="0"/>
          <a:chExt cx="0" cy="0"/>
        </a:xfrm>
      </p:grpSpPr>
      <p:sp>
        <p:nvSpPr>
          <p:cNvPr id="996" name="Google Shape;996;p35"/>
          <p:cNvSpPr/>
          <p:nvPr/>
        </p:nvSpPr>
        <p:spPr>
          <a:xfrm>
            <a:off x="8443992"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5"/>
          <p:cNvSpPr/>
          <p:nvPr/>
        </p:nvSpPr>
        <p:spPr>
          <a:xfrm>
            <a:off x="7583971"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5"/>
          <p:cNvSpPr/>
          <p:nvPr/>
        </p:nvSpPr>
        <p:spPr>
          <a:xfrm rot="-929517">
            <a:off x="8446483"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5"/>
          <p:cNvSpPr/>
          <p:nvPr/>
        </p:nvSpPr>
        <p:spPr>
          <a:xfrm>
            <a:off x="8336604"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5"/>
          <p:cNvSpPr/>
          <p:nvPr/>
        </p:nvSpPr>
        <p:spPr>
          <a:xfrm>
            <a:off x="26223"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5"/>
          <p:cNvSpPr/>
          <p:nvPr/>
        </p:nvSpPr>
        <p:spPr>
          <a:xfrm>
            <a:off x="-69881"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5"/>
          <p:cNvSpPr/>
          <p:nvPr/>
        </p:nvSpPr>
        <p:spPr>
          <a:xfrm>
            <a:off x="-31375"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5"/>
          <p:cNvSpPr/>
          <p:nvPr/>
        </p:nvSpPr>
        <p:spPr>
          <a:xfrm>
            <a:off x="-24181"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35"/>
          <p:cNvGrpSpPr/>
          <p:nvPr/>
        </p:nvGrpSpPr>
        <p:grpSpPr>
          <a:xfrm>
            <a:off x="-1087568" y="-1126448"/>
            <a:ext cx="2274300" cy="2274300"/>
            <a:chOff x="-1087568" y="-1126448"/>
            <a:chExt cx="2274300" cy="2274300"/>
          </a:xfrm>
        </p:grpSpPr>
        <p:sp>
          <p:nvSpPr>
            <p:cNvPr id="1005" name="Google Shape;1005;p35"/>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5"/>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5"/>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5"/>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35"/>
          <p:cNvGrpSpPr/>
          <p:nvPr/>
        </p:nvGrpSpPr>
        <p:grpSpPr>
          <a:xfrm>
            <a:off x="8000382" y="4004977"/>
            <a:ext cx="2274300" cy="2274300"/>
            <a:chOff x="-1087568" y="-1126448"/>
            <a:chExt cx="2274300" cy="2274300"/>
          </a:xfrm>
        </p:grpSpPr>
        <p:sp>
          <p:nvSpPr>
            <p:cNvPr id="1010" name="Google Shape;1010;p35"/>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5"/>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5"/>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5"/>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35"/>
          <p:cNvSpPr/>
          <p:nvPr/>
        </p:nvSpPr>
        <p:spPr>
          <a:xfrm>
            <a:off x="855300"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5"/>
          <p:cNvSpPr/>
          <p:nvPr/>
        </p:nvSpPr>
        <p:spPr>
          <a:xfrm>
            <a:off x="8874400"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5"/>
          <p:cNvSpPr/>
          <p:nvPr/>
        </p:nvSpPr>
        <p:spPr>
          <a:xfrm>
            <a:off x="327950" y="440282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5"/>
          <p:cNvSpPr/>
          <p:nvPr/>
        </p:nvSpPr>
        <p:spPr>
          <a:xfrm>
            <a:off x="442100"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5"/>
          <p:cNvSpPr/>
          <p:nvPr/>
        </p:nvSpPr>
        <p:spPr>
          <a:xfrm>
            <a:off x="8699738"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5"/>
          <p:cNvSpPr/>
          <p:nvPr/>
        </p:nvSpPr>
        <p:spPr>
          <a:xfrm>
            <a:off x="125200"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5"/>
          <p:cNvSpPr/>
          <p:nvPr/>
        </p:nvSpPr>
        <p:spPr>
          <a:xfrm>
            <a:off x="8424174"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5"/>
          <p:cNvSpPr/>
          <p:nvPr/>
        </p:nvSpPr>
        <p:spPr>
          <a:xfrm>
            <a:off x="8608325"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5"/>
          <p:cNvSpPr/>
          <p:nvPr/>
        </p:nvSpPr>
        <p:spPr>
          <a:xfrm>
            <a:off x="8920738"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5"/>
          <p:cNvSpPr/>
          <p:nvPr/>
        </p:nvSpPr>
        <p:spPr>
          <a:xfrm>
            <a:off x="78863"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5"/>
          <p:cNvSpPr/>
          <p:nvPr/>
        </p:nvSpPr>
        <p:spPr>
          <a:xfrm>
            <a:off x="2553123"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5"/>
          <p:cNvSpPr/>
          <p:nvPr/>
        </p:nvSpPr>
        <p:spPr>
          <a:xfrm>
            <a:off x="73570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8_1_1">
    <p:bg>
      <p:bgPr>
        <a:gradFill>
          <a:gsLst>
            <a:gs pos="0">
              <a:schemeClr val="dk2"/>
            </a:gs>
            <a:gs pos="100000">
              <a:schemeClr val="lt2"/>
            </a:gs>
          </a:gsLst>
          <a:lin ang="18900732" scaled="0"/>
        </a:gradFill>
        <a:effectLst/>
      </p:bgPr>
    </p:bg>
    <p:spTree>
      <p:nvGrpSpPr>
        <p:cNvPr id="1" name="Shape 1026"/>
        <p:cNvGrpSpPr/>
        <p:nvPr/>
      </p:nvGrpSpPr>
      <p:grpSpPr>
        <a:xfrm>
          <a:off x="0" y="0"/>
          <a:ext cx="0" cy="0"/>
          <a:chOff x="0" y="0"/>
          <a:chExt cx="0" cy="0"/>
        </a:xfrm>
      </p:grpSpPr>
      <p:sp>
        <p:nvSpPr>
          <p:cNvPr id="1027" name="Google Shape;1027;p36"/>
          <p:cNvSpPr/>
          <p:nvPr/>
        </p:nvSpPr>
        <p:spPr>
          <a:xfrm>
            <a:off x="6707050" y="2554322"/>
            <a:ext cx="26641" cy="29978"/>
          </a:xfrm>
          <a:custGeom>
            <a:avLst/>
            <a:gdLst/>
            <a:ahLst/>
            <a:cxnLst/>
            <a:rect l="l" t="t" r="r" b="b"/>
            <a:pathLst>
              <a:path w="423" h="476" extrusionOk="0">
                <a:moveTo>
                  <a:pt x="1" y="1"/>
                </a:moveTo>
                <a:lnTo>
                  <a:pt x="1" y="475"/>
                </a:lnTo>
                <a:lnTo>
                  <a:pt x="277" y="475"/>
                </a:lnTo>
                <a:cubicBezTo>
                  <a:pt x="354" y="475"/>
                  <a:pt x="422" y="407"/>
                  <a:pt x="422" y="330"/>
                </a:cubicBezTo>
                <a:lnTo>
                  <a:pt x="422" y="1"/>
                </a:lnTo>
                <a:close/>
              </a:path>
            </a:pathLst>
          </a:custGeom>
          <a:solidFill>
            <a:srgbClr val="132B5F">
              <a:alpha val="28000"/>
            </a:srgbClr>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8" name="Google Shape;1028;p36"/>
          <p:cNvSpPr/>
          <p:nvPr/>
        </p:nvSpPr>
        <p:spPr>
          <a:xfrm flipH="1">
            <a:off x="71330"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9" name="Google Shape;1029;p36"/>
          <p:cNvSpPr/>
          <p:nvPr/>
        </p:nvSpPr>
        <p:spPr>
          <a:xfrm flipH="1">
            <a:off x="-7861"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6"/>
          <p:cNvSpPr/>
          <p:nvPr/>
        </p:nvSpPr>
        <p:spPr>
          <a:xfrm flipH="1">
            <a:off x="673855"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6"/>
          <p:cNvSpPr/>
          <p:nvPr/>
        </p:nvSpPr>
        <p:spPr>
          <a:xfrm rot="929517" flipH="1">
            <a:off x="-5379"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6"/>
          <p:cNvSpPr/>
          <p:nvPr/>
        </p:nvSpPr>
        <p:spPr>
          <a:xfrm flipH="1">
            <a:off x="-5637"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6"/>
          <p:cNvSpPr/>
          <p:nvPr/>
        </p:nvSpPr>
        <p:spPr>
          <a:xfrm flipH="1">
            <a:off x="8438476"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6"/>
          <p:cNvSpPr/>
          <p:nvPr/>
        </p:nvSpPr>
        <p:spPr>
          <a:xfrm flipH="1">
            <a:off x="8636234"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6"/>
          <p:cNvSpPr/>
          <p:nvPr/>
        </p:nvSpPr>
        <p:spPr>
          <a:xfrm flipH="1">
            <a:off x="8467543"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6"/>
          <p:cNvSpPr/>
          <p:nvPr/>
        </p:nvSpPr>
        <p:spPr>
          <a:xfrm flipH="1">
            <a:off x="8460328"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36"/>
          <p:cNvGrpSpPr/>
          <p:nvPr/>
        </p:nvGrpSpPr>
        <p:grpSpPr>
          <a:xfrm flipH="1">
            <a:off x="7951632" y="-1126448"/>
            <a:ext cx="2274300" cy="2274300"/>
            <a:chOff x="-1087568" y="-1126448"/>
            <a:chExt cx="2274300" cy="2274300"/>
          </a:xfrm>
        </p:grpSpPr>
        <p:sp>
          <p:nvSpPr>
            <p:cNvPr id="1038" name="Google Shape;1038;p36"/>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6"/>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6"/>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6"/>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 name="Google Shape;1042;p36"/>
          <p:cNvGrpSpPr/>
          <p:nvPr/>
        </p:nvGrpSpPr>
        <p:grpSpPr>
          <a:xfrm flipH="1">
            <a:off x="-1136318" y="4004977"/>
            <a:ext cx="2274300" cy="2274300"/>
            <a:chOff x="-1087568" y="-1126448"/>
            <a:chExt cx="2274300" cy="2274300"/>
          </a:xfrm>
        </p:grpSpPr>
        <p:sp>
          <p:nvSpPr>
            <p:cNvPr id="1043" name="Google Shape;1043;p36"/>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6"/>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6"/>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6"/>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 name="Google Shape;1047;p36"/>
          <p:cNvSpPr/>
          <p:nvPr/>
        </p:nvSpPr>
        <p:spPr>
          <a:xfrm flipH="1">
            <a:off x="8092314"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6"/>
          <p:cNvSpPr/>
          <p:nvPr/>
        </p:nvSpPr>
        <p:spPr>
          <a:xfrm flipH="1">
            <a:off x="111264"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6"/>
          <p:cNvSpPr/>
          <p:nvPr/>
        </p:nvSpPr>
        <p:spPr>
          <a:xfrm flipH="1">
            <a:off x="470014" y="158261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6"/>
          <p:cNvSpPr/>
          <p:nvPr/>
        </p:nvSpPr>
        <p:spPr>
          <a:xfrm flipH="1">
            <a:off x="8781413" y="21077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flipH="1">
            <a:off x="8636238"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6"/>
          <p:cNvSpPr/>
          <p:nvPr/>
        </p:nvSpPr>
        <p:spPr>
          <a:xfrm flipH="1">
            <a:off x="247877"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6"/>
          <p:cNvSpPr/>
          <p:nvPr/>
        </p:nvSpPr>
        <p:spPr>
          <a:xfrm flipH="1">
            <a:off x="8953138"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6"/>
          <p:cNvSpPr/>
          <p:nvPr/>
        </p:nvSpPr>
        <p:spPr>
          <a:xfrm flipH="1">
            <a:off x="594661"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6"/>
          <p:cNvSpPr/>
          <p:nvPr/>
        </p:nvSpPr>
        <p:spPr>
          <a:xfrm flipH="1">
            <a:off x="470013"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6"/>
          <p:cNvSpPr/>
          <p:nvPr/>
        </p:nvSpPr>
        <p:spPr>
          <a:xfrm flipH="1">
            <a:off x="157601"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6"/>
          <p:cNvSpPr/>
          <p:nvPr/>
        </p:nvSpPr>
        <p:spPr>
          <a:xfrm flipH="1">
            <a:off x="8906802"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6"/>
          <p:cNvSpPr/>
          <p:nvPr/>
        </p:nvSpPr>
        <p:spPr>
          <a:xfrm flipH="1">
            <a:off x="7251873" y="4792508"/>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6"/>
          <p:cNvSpPr/>
          <p:nvPr/>
        </p:nvSpPr>
        <p:spPr>
          <a:xfrm flipH="1">
            <a:off x="16618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8_2">
    <p:bg>
      <p:bgPr>
        <a:gradFill>
          <a:gsLst>
            <a:gs pos="0">
              <a:schemeClr val="dk2"/>
            </a:gs>
            <a:gs pos="100000">
              <a:schemeClr val="lt2"/>
            </a:gs>
          </a:gsLst>
          <a:lin ang="5400700" scaled="0"/>
        </a:gradFill>
        <a:effectLst/>
      </p:bgPr>
    </p:bg>
    <p:spTree>
      <p:nvGrpSpPr>
        <p:cNvPr id="1" name="Shape 1060"/>
        <p:cNvGrpSpPr/>
        <p:nvPr/>
      </p:nvGrpSpPr>
      <p:grpSpPr>
        <a:xfrm>
          <a:off x="0" y="0"/>
          <a:ext cx="0" cy="0"/>
          <a:chOff x="0" y="0"/>
          <a:chExt cx="0" cy="0"/>
        </a:xfrm>
      </p:grpSpPr>
      <p:sp>
        <p:nvSpPr>
          <p:cNvPr id="1061" name="Google Shape;1061;p37"/>
          <p:cNvSpPr/>
          <p:nvPr/>
        </p:nvSpPr>
        <p:spPr>
          <a:xfrm rot="-5400000">
            <a:off x="7775776" y="779191"/>
            <a:ext cx="1042631" cy="87733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rot="-5400000">
            <a:off x="3583353" y="-4150160"/>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rot="-6329527">
            <a:off x="8219975" y="-295336"/>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rot="-5400000">
            <a:off x="259780" y="-555938"/>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rot="-538079">
            <a:off x="8437704" y="1391351"/>
            <a:ext cx="1019033" cy="857448"/>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rot="-9560681">
            <a:off x="2271856" y="-161951"/>
            <a:ext cx="801760" cy="67467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rot="5400000">
            <a:off x="282534" y="3466895"/>
            <a:ext cx="1042631" cy="87733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rot="5400000">
            <a:off x="3677205" y="-18397"/>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rot="4470473">
            <a:off x="-168950" y="4243067"/>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rot="5400000">
            <a:off x="8024759" y="3804984"/>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rot="10261921">
            <a:off x="-355796" y="2874620"/>
            <a:ext cx="1019033" cy="857448"/>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rot="1239319">
            <a:off x="6027326" y="4610694"/>
            <a:ext cx="801760" cy="67467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 name="Google Shape;1073;p37"/>
          <p:cNvGrpSpPr/>
          <p:nvPr/>
        </p:nvGrpSpPr>
        <p:grpSpPr>
          <a:xfrm>
            <a:off x="-1074487" y="-989812"/>
            <a:ext cx="11292974" cy="7049036"/>
            <a:chOff x="-1074487" y="-989812"/>
            <a:chExt cx="11292974" cy="7049036"/>
          </a:xfrm>
        </p:grpSpPr>
        <p:grpSp>
          <p:nvGrpSpPr>
            <p:cNvPr id="1074" name="Google Shape;1074;p37"/>
            <p:cNvGrpSpPr/>
            <p:nvPr/>
          </p:nvGrpSpPr>
          <p:grpSpPr>
            <a:xfrm>
              <a:off x="7476363" y="3317101"/>
              <a:ext cx="2742124" cy="2742124"/>
              <a:chOff x="-1087568" y="-1126448"/>
              <a:chExt cx="2274300" cy="2274300"/>
            </a:xfrm>
          </p:grpSpPr>
          <p:sp>
            <p:nvSpPr>
              <p:cNvPr id="1075" name="Google Shape;1075;p37"/>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37"/>
            <p:cNvGrpSpPr/>
            <p:nvPr/>
          </p:nvGrpSpPr>
          <p:grpSpPr>
            <a:xfrm>
              <a:off x="-1074487" y="-989812"/>
              <a:ext cx="2742124" cy="2742124"/>
              <a:chOff x="-1087568" y="-1126448"/>
              <a:chExt cx="2274300" cy="2274300"/>
            </a:xfrm>
          </p:grpSpPr>
          <p:sp>
            <p:nvSpPr>
              <p:cNvPr id="1080" name="Google Shape;1080;p37"/>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4" name="Google Shape;1084;p37"/>
          <p:cNvSpPr/>
          <p:nvPr/>
        </p:nvSpPr>
        <p:spPr>
          <a:xfrm flipH="1">
            <a:off x="7667675" y="371643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flipH="1">
            <a:off x="279638" y="27343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flipH="1">
            <a:off x="575669" y="35867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flipH="1">
            <a:off x="624450" y="15980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flipH="1">
            <a:off x="562260"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flipH="1">
            <a:off x="8668575" y="37410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flipH="1">
            <a:off x="2410371" y="34327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flipH="1">
            <a:off x="7294602" y="491803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flipH="1">
            <a:off x="8288794"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flipH="1">
            <a:off x="8337588" y="74063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flipH="1">
            <a:off x="7858427" y="298688"/>
            <a:ext cx="60026" cy="5999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flipH="1">
            <a:off x="8856485" y="436088"/>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dk2"/>
            </a:gs>
            <a:gs pos="100000">
              <a:schemeClr val="lt2"/>
            </a:gs>
          </a:gsLst>
          <a:lin ang="10800025" scaled="0"/>
        </a:gradFill>
        <a:effectLst/>
      </p:bgPr>
    </p:bg>
    <p:spTree>
      <p:nvGrpSpPr>
        <p:cNvPr id="1" name="Shape 38"/>
        <p:cNvGrpSpPr/>
        <p:nvPr/>
      </p:nvGrpSpPr>
      <p:grpSpPr>
        <a:xfrm>
          <a:off x="0" y="0"/>
          <a:ext cx="0" cy="0"/>
          <a:chOff x="0" y="0"/>
          <a:chExt cx="0" cy="0"/>
        </a:xfrm>
      </p:grpSpPr>
      <p:sp>
        <p:nvSpPr>
          <p:cNvPr id="39" name="Google Shape;39;p3"/>
          <p:cNvSpPr txBox="1">
            <a:spLocks noGrp="1"/>
          </p:cNvSpPr>
          <p:nvPr>
            <p:ph type="title"/>
          </p:nvPr>
        </p:nvSpPr>
        <p:spPr>
          <a:xfrm>
            <a:off x="4147675" y="2529125"/>
            <a:ext cx="4731300" cy="5307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3600"/>
              <a:buNone/>
              <a:defRPr sz="35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0" name="Google Shape;40;p3"/>
          <p:cNvSpPr txBox="1">
            <a:spLocks noGrp="1"/>
          </p:cNvSpPr>
          <p:nvPr>
            <p:ph type="subTitle" idx="1"/>
          </p:nvPr>
        </p:nvSpPr>
        <p:spPr>
          <a:xfrm>
            <a:off x="5010175" y="3116825"/>
            <a:ext cx="2975100" cy="695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1" name="Google Shape;41;p3"/>
          <p:cNvSpPr txBox="1">
            <a:spLocks noGrp="1"/>
          </p:cNvSpPr>
          <p:nvPr>
            <p:ph type="title" idx="2" hasCustomPrompt="1"/>
          </p:nvPr>
        </p:nvSpPr>
        <p:spPr>
          <a:xfrm>
            <a:off x="5577925" y="1331263"/>
            <a:ext cx="1839600" cy="11535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2"/>
              </a:buClr>
              <a:buSzPts val="12000"/>
              <a:buNone/>
              <a:defRPr sz="6500"/>
            </a:lvl1pPr>
            <a:lvl2pPr lvl="1" algn="ctr" rtl="0">
              <a:spcBef>
                <a:spcPts val="0"/>
              </a:spcBef>
              <a:spcAft>
                <a:spcPts val="0"/>
              </a:spcAft>
              <a:buClr>
                <a:schemeClr val="accent5"/>
              </a:buClr>
              <a:buSzPts val="12000"/>
              <a:buNone/>
              <a:defRPr sz="12000">
                <a:solidFill>
                  <a:schemeClr val="accent5"/>
                </a:solidFill>
              </a:defRPr>
            </a:lvl2pPr>
            <a:lvl3pPr lvl="2" algn="ctr" rtl="0">
              <a:spcBef>
                <a:spcPts val="0"/>
              </a:spcBef>
              <a:spcAft>
                <a:spcPts val="0"/>
              </a:spcAft>
              <a:buClr>
                <a:schemeClr val="accent5"/>
              </a:buClr>
              <a:buSzPts val="12000"/>
              <a:buNone/>
              <a:defRPr sz="12000">
                <a:solidFill>
                  <a:schemeClr val="accent5"/>
                </a:solidFill>
              </a:defRPr>
            </a:lvl3pPr>
            <a:lvl4pPr lvl="3" algn="ctr" rtl="0">
              <a:spcBef>
                <a:spcPts val="0"/>
              </a:spcBef>
              <a:spcAft>
                <a:spcPts val="0"/>
              </a:spcAft>
              <a:buClr>
                <a:schemeClr val="accent5"/>
              </a:buClr>
              <a:buSzPts val="12000"/>
              <a:buNone/>
              <a:defRPr sz="12000">
                <a:solidFill>
                  <a:schemeClr val="accent5"/>
                </a:solidFill>
              </a:defRPr>
            </a:lvl4pPr>
            <a:lvl5pPr lvl="4" algn="ctr" rtl="0">
              <a:spcBef>
                <a:spcPts val="0"/>
              </a:spcBef>
              <a:spcAft>
                <a:spcPts val="0"/>
              </a:spcAft>
              <a:buClr>
                <a:schemeClr val="accent5"/>
              </a:buClr>
              <a:buSzPts val="12000"/>
              <a:buNone/>
              <a:defRPr sz="12000">
                <a:solidFill>
                  <a:schemeClr val="accent5"/>
                </a:solidFill>
              </a:defRPr>
            </a:lvl5pPr>
            <a:lvl6pPr lvl="5" algn="ctr" rtl="0">
              <a:spcBef>
                <a:spcPts val="0"/>
              </a:spcBef>
              <a:spcAft>
                <a:spcPts val="0"/>
              </a:spcAft>
              <a:buClr>
                <a:schemeClr val="accent5"/>
              </a:buClr>
              <a:buSzPts val="12000"/>
              <a:buNone/>
              <a:defRPr sz="12000">
                <a:solidFill>
                  <a:schemeClr val="accent5"/>
                </a:solidFill>
              </a:defRPr>
            </a:lvl6pPr>
            <a:lvl7pPr lvl="6" algn="ctr" rtl="0">
              <a:spcBef>
                <a:spcPts val="0"/>
              </a:spcBef>
              <a:spcAft>
                <a:spcPts val="0"/>
              </a:spcAft>
              <a:buClr>
                <a:schemeClr val="accent5"/>
              </a:buClr>
              <a:buSzPts val="12000"/>
              <a:buNone/>
              <a:defRPr sz="12000">
                <a:solidFill>
                  <a:schemeClr val="accent5"/>
                </a:solidFill>
              </a:defRPr>
            </a:lvl7pPr>
            <a:lvl8pPr lvl="7" algn="ctr" rtl="0">
              <a:spcBef>
                <a:spcPts val="0"/>
              </a:spcBef>
              <a:spcAft>
                <a:spcPts val="0"/>
              </a:spcAft>
              <a:buClr>
                <a:schemeClr val="accent5"/>
              </a:buClr>
              <a:buSzPts val="12000"/>
              <a:buNone/>
              <a:defRPr sz="12000">
                <a:solidFill>
                  <a:schemeClr val="accent5"/>
                </a:solidFill>
              </a:defRPr>
            </a:lvl8pPr>
            <a:lvl9pPr lvl="8" algn="ctr" rtl="0">
              <a:spcBef>
                <a:spcPts val="0"/>
              </a:spcBef>
              <a:spcAft>
                <a:spcPts val="0"/>
              </a:spcAft>
              <a:buClr>
                <a:schemeClr val="accent5"/>
              </a:buClr>
              <a:buSzPts val="12000"/>
              <a:buNone/>
              <a:defRPr sz="12000">
                <a:solidFill>
                  <a:schemeClr val="accent5"/>
                </a:solidFill>
              </a:defRPr>
            </a:lvl9pPr>
          </a:lstStyle>
          <a:p>
            <a:r>
              <a:t>xx%</a:t>
            </a:r>
          </a:p>
        </p:txBody>
      </p:sp>
      <p:sp>
        <p:nvSpPr>
          <p:cNvPr id="42" name="Google Shape;42;p3"/>
          <p:cNvSpPr/>
          <p:nvPr/>
        </p:nvSpPr>
        <p:spPr>
          <a:xfrm rot="538783">
            <a:off x="7590835" y="4435473"/>
            <a:ext cx="834279" cy="99245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rot="194745">
            <a:off x="7674223" y="-78173"/>
            <a:ext cx="787928" cy="1269373"/>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10800000">
            <a:off x="8426497" y="4087887"/>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rot="10800000">
            <a:off x="8624255" y="854907"/>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rot="10800000">
            <a:off x="8455564" y="-29735"/>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rot="10800000">
            <a:off x="8084408" y="655276"/>
            <a:ext cx="1066167" cy="4517949"/>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rot="10800000">
            <a:off x="8651098" y="2788161"/>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rot="10800000">
            <a:off x="8262404" y="36551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rot="10800000">
            <a:off x="8624259" y="248198"/>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rot="10800000">
            <a:off x="8781809" y="4804911"/>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rot="10800000">
            <a:off x="6453744" y="1764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8262394" y="48649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rot="10800000">
            <a:off x="2317745" y="587629"/>
            <a:ext cx="201031" cy="26632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rot="10800000">
            <a:off x="782770" y="3408479"/>
            <a:ext cx="201031" cy="26632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441769" y="109632"/>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2640869" y="4755282"/>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rot="10800000">
            <a:off x="251959" y="167403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rot="10800000">
            <a:off x="4541996" y="268861"/>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598759" y="475528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gradFill>
          <a:gsLst>
            <a:gs pos="0">
              <a:schemeClr val="dk2"/>
            </a:gs>
            <a:gs pos="100000">
              <a:schemeClr val="lt2"/>
            </a:gs>
          </a:gsLst>
          <a:lin ang="16200038" scaled="0"/>
        </a:gradFill>
        <a:effectLst/>
      </p:bgPr>
    </p:bg>
    <p:spTree>
      <p:nvGrpSpPr>
        <p:cNvPr id="1" name="Shape 61"/>
        <p:cNvGrpSpPr/>
        <p:nvPr/>
      </p:nvGrpSpPr>
      <p:grpSpPr>
        <a:xfrm>
          <a:off x="0" y="0"/>
          <a:ext cx="0" cy="0"/>
          <a:chOff x="0" y="0"/>
          <a:chExt cx="0" cy="0"/>
        </a:xfrm>
      </p:grpSpPr>
      <p:sp>
        <p:nvSpPr>
          <p:cNvPr id="62" name="Google Shape;62;p4"/>
          <p:cNvSpPr txBox="1">
            <a:spLocks noGrp="1"/>
          </p:cNvSpPr>
          <p:nvPr>
            <p:ph type="body" idx="1"/>
          </p:nvPr>
        </p:nvSpPr>
        <p:spPr>
          <a:xfrm>
            <a:off x="716800" y="1028375"/>
            <a:ext cx="7710300" cy="3651600"/>
          </a:xfrm>
          <a:prstGeom prst="rect">
            <a:avLst/>
          </a:prstGeom>
        </p:spPr>
        <p:txBody>
          <a:bodyPr spcFirstLastPara="1" wrap="square" lIns="91425" tIns="91425" rIns="91425" bIns="91425" anchor="t" anchorCtr="0">
            <a:noAutofit/>
          </a:bodyPr>
          <a:lstStyle>
            <a:lvl1pPr marL="457200" lvl="0" indent="-342900" rtl="0">
              <a:lnSpc>
                <a:spcPct val="100000"/>
              </a:lnSpc>
              <a:spcBef>
                <a:spcPts val="0"/>
              </a:spcBef>
              <a:spcAft>
                <a:spcPts val="0"/>
              </a:spcAft>
              <a:buSzPts val="1800"/>
              <a:buAutoNum type="arabicPeriod"/>
              <a:defRPr sz="1200"/>
            </a:lvl1pPr>
            <a:lvl2pPr marL="914400" lvl="1" indent="-317500" rtl="0">
              <a:spcBef>
                <a:spcPts val="0"/>
              </a:spcBef>
              <a:spcAft>
                <a:spcPts val="0"/>
              </a:spcAft>
              <a:buClr>
                <a:srgbClr val="FFB000"/>
              </a:buClr>
              <a:buSzPts val="1400"/>
              <a:buFont typeface="Arial"/>
              <a:buAutoNum type="alphaLcPeriod"/>
              <a:defRPr/>
            </a:lvl2pPr>
            <a:lvl3pPr marL="1371600" lvl="2" indent="-317500" rtl="0">
              <a:spcBef>
                <a:spcPts val="0"/>
              </a:spcBef>
              <a:spcAft>
                <a:spcPts val="0"/>
              </a:spcAft>
              <a:buClr>
                <a:srgbClr val="FFB000"/>
              </a:buClr>
              <a:buSzPts val="1400"/>
              <a:buFont typeface="Arial"/>
              <a:buAutoNum type="romanLcPeriod"/>
              <a:defRPr/>
            </a:lvl3pPr>
            <a:lvl4pPr marL="1828800" lvl="3" indent="-317500" rtl="0">
              <a:spcBef>
                <a:spcPts val="0"/>
              </a:spcBef>
              <a:spcAft>
                <a:spcPts val="0"/>
              </a:spcAft>
              <a:buClr>
                <a:srgbClr val="FFB000"/>
              </a:buClr>
              <a:buSzPts val="1400"/>
              <a:buFont typeface="Arial"/>
              <a:buAutoNum type="arabicPeriod"/>
              <a:defRPr/>
            </a:lvl4pPr>
            <a:lvl5pPr marL="2286000" lvl="4" indent="-317500" rtl="0">
              <a:spcBef>
                <a:spcPts val="0"/>
              </a:spcBef>
              <a:spcAft>
                <a:spcPts val="0"/>
              </a:spcAft>
              <a:buClr>
                <a:srgbClr val="FFB000"/>
              </a:buClr>
              <a:buSzPts val="1400"/>
              <a:buFont typeface="Arial"/>
              <a:buAutoNum type="alphaLcPeriod"/>
              <a:defRPr/>
            </a:lvl5pPr>
            <a:lvl6pPr marL="2743200" lvl="5" indent="-317500" rtl="0">
              <a:spcBef>
                <a:spcPts val="0"/>
              </a:spcBef>
              <a:spcAft>
                <a:spcPts val="0"/>
              </a:spcAft>
              <a:buClr>
                <a:srgbClr val="FFB000"/>
              </a:buClr>
              <a:buSzPts val="1400"/>
              <a:buFont typeface="Arial"/>
              <a:buAutoNum type="romanLcPeriod"/>
              <a:defRPr/>
            </a:lvl6pPr>
            <a:lvl7pPr marL="3200400" lvl="6" indent="-317500" rtl="0">
              <a:spcBef>
                <a:spcPts val="0"/>
              </a:spcBef>
              <a:spcAft>
                <a:spcPts val="0"/>
              </a:spcAft>
              <a:buClr>
                <a:srgbClr val="FFB000"/>
              </a:buClr>
              <a:buSzPts val="1400"/>
              <a:buFont typeface="Arial"/>
              <a:buAutoNum type="arabicPeriod"/>
              <a:defRPr/>
            </a:lvl7pPr>
            <a:lvl8pPr marL="3657600" lvl="7" indent="-317500" rtl="0">
              <a:spcBef>
                <a:spcPts val="0"/>
              </a:spcBef>
              <a:spcAft>
                <a:spcPts val="0"/>
              </a:spcAft>
              <a:buClr>
                <a:srgbClr val="FFB000"/>
              </a:buClr>
              <a:buSzPts val="1400"/>
              <a:buFont typeface="Arial"/>
              <a:buAutoNum type="alphaLcPeriod"/>
              <a:defRPr/>
            </a:lvl8pPr>
            <a:lvl9pPr marL="4114800" lvl="8" indent="-317500" rtl="0">
              <a:spcBef>
                <a:spcPts val="0"/>
              </a:spcBef>
              <a:spcAft>
                <a:spcPts val="0"/>
              </a:spcAft>
              <a:buClr>
                <a:srgbClr val="FFB000"/>
              </a:buClr>
              <a:buSzPts val="1400"/>
              <a:buFont typeface="Arial"/>
              <a:buAutoNum type="romanLcPeriod"/>
              <a:defRPr/>
            </a:lvl9pPr>
          </a:lstStyle>
          <a:p>
            <a:endParaRPr/>
          </a:p>
        </p:txBody>
      </p:sp>
      <p:sp>
        <p:nvSpPr>
          <p:cNvPr id="63" name="Google Shape;63;p4"/>
          <p:cNvSpPr txBox="1">
            <a:spLocks noGrp="1"/>
          </p:cNvSpPr>
          <p:nvPr>
            <p:ph type="title"/>
          </p:nvPr>
        </p:nvSpPr>
        <p:spPr>
          <a:xfrm>
            <a:off x="716800" y="455675"/>
            <a:ext cx="7710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4"/>
          <p:cNvSpPr/>
          <p:nvPr/>
        </p:nvSpPr>
        <p:spPr>
          <a:xfrm>
            <a:off x="8443992" y="840453"/>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7583971" y="4501660"/>
            <a:ext cx="880538" cy="740967"/>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rot="-929517">
            <a:off x="8446483" y="4481710"/>
            <a:ext cx="697261" cy="780876"/>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4"/>
          <p:cNvSpPr/>
          <p:nvPr/>
        </p:nvSpPr>
        <p:spPr>
          <a:xfrm>
            <a:off x="8336604" y="-184839"/>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a:off x="26223"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69881"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31375"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24181"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 name="Google Shape;72;p4"/>
          <p:cNvGrpSpPr/>
          <p:nvPr/>
        </p:nvGrpSpPr>
        <p:grpSpPr>
          <a:xfrm>
            <a:off x="-1087568" y="-1126448"/>
            <a:ext cx="2274300" cy="2274300"/>
            <a:chOff x="-1087568" y="-1126448"/>
            <a:chExt cx="2274300" cy="2274300"/>
          </a:xfrm>
        </p:grpSpPr>
        <p:sp>
          <p:nvSpPr>
            <p:cNvPr id="73" name="Google Shape;73;p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4"/>
          <p:cNvGrpSpPr/>
          <p:nvPr/>
        </p:nvGrpSpPr>
        <p:grpSpPr>
          <a:xfrm>
            <a:off x="8000382" y="4004977"/>
            <a:ext cx="2274300" cy="2274300"/>
            <a:chOff x="-1087568" y="-1126448"/>
            <a:chExt cx="2274300" cy="2274300"/>
          </a:xfrm>
        </p:grpSpPr>
        <p:sp>
          <p:nvSpPr>
            <p:cNvPr id="78" name="Google Shape;78;p4"/>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 name="Google Shape;82;p4"/>
          <p:cNvSpPr/>
          <p:nvPr/>
        </p:nvSpPr>
        <p:spPr>
          <a:xfrm>
            <a:off x="855300" y="1465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8874400"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327950" y="440282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442100"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p:nvPr/>
        </p:nvSpPr>
        <p:spPr>
          <a:xfrm>
            <a:off x="8699738" y="23580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a:off x="125200"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4"/>
          <p:cNvSpPr/>
          <p:nvPr/>
        </p:nvSpPr>
        <p:spPr>
          <a:xfrm>
            <a:off x="8424174"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a:off x="8608325" y="344656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8920738"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a:off x="78863"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2553123"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a:off x="735702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gradFill>
          <a:gsLst>
            <a:gs pos="0">
              <a:schemeClr val="dk2"/>
            </a:gs>
            <a:gs pos="100000">
              <a:schemeClr val="lt2"/>
            </a:gs>
          </a:gsLst>
          <a:lin ang="16200038" scaled="0"/>
        </a:gradFill>
        <a:effectLst/>
      </p:bgPr>
    </p:bg>
    <p:spTree>
      <p:nvGrpSpPr>
        <p:cNvPr id="1" name="Shape 155"/>
        <p:cNvGrpSpPr/>
        <p:nvPr/>
      </p:nvGrpSpPr>
      <p:grpSpPr>
        <a:xfrm>
          <a:off x="0" y="0"/>
          <a:ext cx="0" cy="0"/>
          <a:chOff x="0" y="0"/>
          <a:chExt cx="0" cy="0"/>
        </a:xfrm>
      </p:grpSpPr>
      <p:sp>
        <p:nvSpPr>
          <p:cNvPr id="156" name="Google Shape;156;p6"/>
          <p:cNvSpPr txBox="1">
            <a:spLocks noGrp="1"/>
          </p:cNvSpPr>
          <p:nvPr>
            <p:ph type="title"/>
          </p:nvPr>
        </p:nvSpPr>
        <p:spPr>
          <a:xfrm>
            <a:off x="716800" y="456500"/>
            <a:ext cx="7710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57" name="Google Shape;157;p6"/>
          <p:cNvSpPr/>
          <p:nvPr/>
        </p:nvSpPr>
        <p:spPr>
          <a:xfrm rot="10800000">
            <a:off x="-7861" y="2307661"/>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6"/>
          <p:cNvSpPr/>
          <p:nvPr/>
        </p:nvSpPr>
        <p:spPr>
          <a:xfrm rot="10800000">
            <a:off x="-5637" y="3429350"/>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6"/>
          <p:cNvSpPr/>
          <p:nvPr/>
        </p:nvSpPr>
        <p:spPr>
          <a:xfrm flipH="1">
            <a:off x="774734" y="4593833"/>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6"/>
          <p:cNvSpPr/>
          <p:nvPr/>
        </p:nvSpPr>
        <p:spPr>
          <a:xfrm rot="10800000" flipH="1">
            <a:off x="-18632" y="-2291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161;p6"/>
          <p:cNvGrpSpPr/>
          <p:nvPr/>
        </p:nvGrpSpPr>
        <p:grpSpPr>
          <a:xfrm>
            <a:off x="-1134868" y="-1133248"/>
            <a:ext cx="2274300" cy="2274300"/>
            <a:chOff x="-1087568" y="-1126448"/>
            <a:chExt cx="2274300" cy="2274300"/>
          </a:xfrm>
        </p:grpSpPr>
        <p:sp>
          <p:nvSpPr>
            <p:cNvPr id="162" name="Google Shape;162;p6"/>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6"/>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6"/>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6"/>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 name="Google Shape;166;p6"/>
          <p:cNvSpPr/>
          <p:nvPr/>
        </p:nvSpPr>
        <p:spPr>
          <a:xfrm>
            <a:off x="411875" y="4731343"/>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6"/>
          <p:cNvSpPr/>
          <p:nvPr/>
        </p:nvSpPr>
        <p:spPr>
          <a:xfrm>
            <a:off x="483400" y="960875"/>
            <a:ext cx="81175" cy="8114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6"/>
          <p:cNvSpPr/>
          <p:nvPr/>
        </p:nvSpPr>
        <p:spPr>
          <a:xfrm>
            <a:off x="805475" y="139463"/>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6"/>
          <p:cNvSpPr/>
          <p:nvPr/>
        </p:nvSpPr>
        <p:spPr>
          <a:xfrm>
            <a:off x="1683050" y="4755188"/>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6"/>
          <p:cNvSpPr/>
          <p:nvPr/>
        </p:nvSpPr>
        <p:spPr>
          <a:xfrm>
            <a:off x="302463" y="27944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6"/>
          <p:cNvSpPr/>
          <p:nvPr/>
        </p:nvSpPr>
        <p:spPr>
          <a:xfrm>
            <a:off x="8441760" y="908819"/>
            <a:ext cx="702233" cy="1950142"/>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6"/>
          <p:cNvSpPr/>
          <p:nvPr/>
        </p:nvSpPr>
        <p:spPr>
          <a:xfrm>
            <a:off x="8378022" y="-116473"/>
            <a:ext cx="807397" cy="1853745"/>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88D3">
              <a:alpha val="17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6"/>
          <p:cNvSpPr/>
          <p:nvPr/>
        </p:nvSpPr>
        <p:spPr>
          <a:xfrm rot="10800000" flipH="1">
            <a:off x="7833036" y="-107682"/>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6"/>
          <p:cNvSpPr/>
          <p:nvPr/>
        </p:nvSpPr>
        <p:spPr>
          <a:xfrm flipH="1">
            <a:off x="8496218" y="4471301"/>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 name="Google Shape;175;p6"/>
          <p:cNvGrpSpPr/>
          <p:nvPr/>
        </p:nvGrpSpPr>
        <p:grpSpPr>
          <a:xfrm rot="10800000">
            <a:off x="8040350" y="4025570"/>
            <a:ext cx="2274300" cy="2274300"/>
            <a:chOff x="-1087568" y="-1126448"/>
            <a:chExt cx="2274300" cy="2274300"/>
          </a:xfrm>
        </p:grpSpPr>
        <p:sp>
          <p:nvSpPr>
            <p:cNvPr id="176" name="Google Shape;176;p6"/>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6"/>
          <p:cNvSpPr/>
          <p:nvPr/>
        </p:nvSpPr>
        <p:spPr>
          <a:xfrm rot="10800000">
            <a:off x="8648389" y="276058"/>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rot="10800000">
            <a:off x="8615208" y="4124605"/>
            <a:ext cx="81175" cy="8114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rot="10800000">
            <a:off x="8183557" y="477446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rot="10800000">
            <a:off x="8817294" y="2312135"/>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gradFill>
          <a:gsLst>
            <a:gs pos="0">
              <a:schemeClr val="dk2"/>
            </a:gs>
            <a:gs pos="100000">
              <a:schemeClr val="lt2"/>
            </a:gs>
          </a:gsLst>
          <a:lin ang="10801400" scaled="0"/>
        </a:gradFill>
        <a:effectLst/>
      </p:bgPr>
    </p:bg>
    <p:spTree>
      <p:nvGrpSpPr>
        <p:cNvPr id="1" name="Shape 184"/>
        <p:cNvGrpSpPr/>
        <p:nvPr/>
      </p:nvGrpSpPr>
      <p:grpSpPr>
        <a:xfrm>
          <a:off x="0" y="0"/>
          <a:ext cx="0" cy="0"/>
          <a:chOff x="0" y="0"/>
          <a:chExt cx="0" cy="0"/>
        </a:xfrm>
      </p:grpSpPr>
      <p:sp>
        <p:nvSpPr>
          <p:cNvPr id="185" name="Google Shape;185;p7"/>
          <p:cNvSpPr txBox="1">
            <a:spLocks noGrp="1"/>
          </p:cNvSpPr>
          <p:nvPr>
            <p:ph type="title"/>
          </p:nvPr>
        </p:nvSpPr>
        <p:spPr>
          <a:xfrm>
            <a:off x="678700" y="456775"/>
            <a:ext cx="3893400" cy="1010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6" name="Google Shape;186;p7"/>
          <p:cNvSpPr/>
          <p:nvPr/>
        </p:nvSpPr>
        <p:spPr>
          <a:xfrm rot="-194745" flipH="1">
            <a:off x="-190189" y="-78173"/>
            <a:ext cx="787928" cy="1269373"/>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rot="-10441822">
            <a:off x="-236933" y="3637813"/>
            <a:ext cx="1002677" cy="1615389"/>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rot="10800000">
            <a:off x="8620617" y="854907"/>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7"/>
          <p:cNvSpPr/>
          <p:nvPr/>
        </p:nvSpPr>
        <p:spPr>
          <a:xfrm rot="10800000">
            <a:off x="8451926" y="-29735"/>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rot="10800000">
            <a:off x="8194650" y="-173562"/>
            <a:ext cx="952275" cy="5401787"/>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740FA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7"/>
          <p:cNvSpPr/>
          <p:nvPr/>
        </p:nvSpPr>
        <p:spPr>
          <a:xfrm rot="10800000">
            <a:off x="8194660" y="4673436"/>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7"/>
          <p:cNvSpPr/>
          <p:nvPr/>
        </p:nvSpPr>
        <p:spPr>
          <a:xfrm rot="10800000">
            <a:off x="269292" y="194867"/>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7"/>
          <p:cNvSpPr/>
          <p:nvPr/>
        </p:nvSpPr>
        <p:spPr>
          <a:xfrm rot="10800000">
            <a:off x="8949721" y="2594861"/>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7"/>
          <p:cNvSpPr/>
          <p:nvPr/>
        </p:nvSpPr>
        <p:spPr>
          <a:xfrm rot="10800000">
            <a:off x="8723321" y="486613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7"/>
          <p:cNvSpPr/>
          <p:nvPr/>
        </p:nvSpPr>
        <p:spPr>
          <a:xfrm rot="10800000">
            <a:off x="204644" y="4514207"/>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7"/>
          <p:cNvSpPr/>
          <p:nvPr/>
        </p:nvSpPr>
        <p:spPr>
          <a:xfrm rot="538783">
            <a:off x="72335" y="4491023"/>
            <a:ext cx="834279" cy="99245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7"/>
          <p:cNvSpPr/>
          <p:nvPr/>
        </p:nvSpPr>
        <p:spPr>
          <a:xfrm rot="10800000">
            <a:off x="173759" y="1315086"/>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rot="5400000" flipH="1">
            <a:off x="8489677" y="3121749"/>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7"/>
          <p:cNvSpPr/>
          <p:nvPr/>
        </p:nvSpPr>
        <p:spPr>
          <a:xfrm flipH="1">
            <a:off x="5386778" y="235150"/>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p:nvPr/>
        </p:nvSpPr>
        <p:spPr>
          <a:xfrm flipH="1">
            <a:off x="6113838" y="26057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7"/>
          <p:cNvGrpSpPr/>
          <p:nvPr/>
        </p:nvGrpSpPr>
        <p:grpSpPr>
          <a:xfrm rot="-5400000">
            <a:off x="5494129" y="-3584126"/>
            <a:ext cx="7174183" cy="7174183"/>
            <a:chOff x="-3791416" y="-1218645"/>
            <a:chExt cx="7569300" cy="7569300"/>
          </a:xfrm>
        </p:grpSpPr>
        <p:sp>
          <p:nvSpPr>
            <p:cNvPr id="202" name="Google Shape;202;p7"/>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7"/>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7"/>
            <p:cNvSpPr/>
            <p:nvPr/>
          </p:nvSpPr>
          <p:spPr>
            <a:xfrm>
              <a:off x="-3791416" y="-1218645"/>
              <a:ext cx="7569300" cy="7569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gradFill>
          <a:gsLst>
            <a:gs pos="0">
              <a:schemeClr val="dk2"/>
            </a:gs>
            <a:gs pos="100000">
              <a:schemeClr val="lt2"/>
            </a:gs>
          </a:gsLst>
          <a:lin ang="16200038" scaled="0"/>
        </a:gradFill>
        <a:effectLst/>
      </p:bgPr>
    </p:bg>
    <p:spTree>
      <p:nvGrpSpPr>
        <p:cNvPr id="1" name="Shape 245"/>
        <p:cNvGrpSpPr/>
        <p:nvPr/>
      </p:nvGrpSpPr>
      <p:grpSpPr>
        <a:xfrm>
          <a:off x="0" y="0"/>
          <a:ext cx="0" cy="0"/>
          <a:chOff x="0" y="0"/>
          <a:chExt cx="0" cy="0"/>
        </a:xfrm>
      </p:grpSpPr>
      <p:sp>
        <p:nvSpPr>
          <p:cNvPr id="246" name="Google Shape;246;p9"/>
          <p:cNvSpPr txBox="1">
            <a:spLocks noGrp="1"/>
          </p:cNvSpPr>
          <p:nvPr>
            <p:ph type="title"/>
          </p:nvPr>
        </p:nvSpPr>
        <p:spPr>
          <a:xfrm>
            <a:off x="4329650" y="1517175"/>
            <a:ext cx="4078800" cy="814500"/>
          </a:xfrm>
          <a:prstGeom prst="rect">
            <a:avLst/>
          </a:prstGeom>
        </p:spPr>
        <p:txBody>
          <a:bodyPr spcFirstLastPara="1" wrap="square" lIns="91425" tIns="91425" rIns="91425" bIns="91425" anchor="b" anchorCtr="0">
            <a:noAutofit/>
          </a:bodyPr>
          <a:lstStyle>
            <a:lvl1pPr lvl="0" rtl="0">
              <a:spcBef>
                <a:spcPts val="0"/>
              </a:spcBef>
              <a:spcAft>
                <a:spcPts val="0"/>
              </a:spcAft>
              <a:buSzPts val="4200"/>
              <a:buNone/>
              <a:defRPr sz="4000">
                <a:solidFill>
                  <a:schemeClr val="dk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47" name="Google Shape;247;p9"/>
          <p:cNvSpPr txBox="1">
            <a:spLocks noGrp="1"/>
          </p:cNvSpPr>
          <p:nvPr>
            <p:ph type="subTitle" idx="1"/>
          </p:nvPr>
        </p:nvSpPr>
        <p:spPr>
          <a:xfrm>
            <a:off x="4329025" y="2200425"/>
            <a:ext cx="3859800" cy="142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100"/>
              <a:buNone/>
              <a:defRPr sz="16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48" name="Google Shape;248;p9"/>
          <p:cNvSpPr/>
          <p:nvPr/>
        </p:nvSpPr>
        <p:spPr>
          <a:xfrm rot="-5400000">
            <a:off x="1958929" y="-877893"/>
            <a:ext cx="649787" cy="1804495"/>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9"/>
          <p:cNvSpPr/>
          <p:nvPr/>
        </p:nvSpPr>
        <p:spPr>
          <a:xfrm rot="-5400000">
            <a:off x="7723752" y="943010"/>
            <a:ext cx="1325793" cy="1115603"/>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rot="-5400000">
            <a:off x="3583353" y="-4188310"/>
            <a:ext cx="1840383" cy="9291976"/>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p:nvPr/>
        </p:nvSpPr>
        <p:spPr>
          <a:xfrm rot="-6329527">
            <a:off x="8219975" y="-295336"/>
            <a:ext cx="1049917" cy="1175688"/>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9"/>
          <p:cNvSpPr/>
          <p:nvPr/>
        </p:nvSpPr>
        <p:spPr>
          <a:xfrm rot="-5400000">
            <a:off x="259780" y="-730963"/>
            <a:ext cx="816402" cy="1874373"/>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9"/>
          <p:cNvSpPr/>
          <p:nvPr/>
        </p:nvSpPr>
        <p:spPr>
          <a:xfrm rot="5400000" flipH="1">
            <a:off x="8299399" y="438522"/>
            <a:ext cx="73399" cy="73352"/>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9"/>
          <p:cNvSpPr/>
          <p:nvPr/>
        </p:nvSpPr>
        <p:spPr>
          <a:xfrm rot="-5400000">
            <a:off x="7253791" y="3286113"/>
            <a:ext cx="1308629" cy="3634136"/>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rot="-538088">
            <a:off x="8082029" y="3722830"/>
            <a:ext cx="1325784" cy="1115596"/>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flipH="1">
            <a:off x="8241981"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flipH="1">
            <a:off x="8603836"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flipH="1">
            <a:off x="402150" y="11590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flipH="1">
            <a:off x="8920736"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flipH="1">
            <a:off x="437760" y="467755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flipH="1">
            <a:off x="162942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9"/>
          <p:cNvSpPr/>
          <p:nvPr/>
        </p:nvSpPr>
        <p:spPr>
          <a:xfrm flipH="1">
            <a:off x="824197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9"/>
          <p:cNvSpPr/>
          <p:nvPr/>
        </p:nvSpPr>
        <p:spPr>
          <a:xfrm flipH="1">
            <a:off x="2221599" y="37656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9"/>
          <p:cNvGrpSpPr/>
          <p:nvPr/>
        </p:nvGrpSpPr>
        <p:grpSpPr>
          <a:xfrm>
            <a:off x="-1461648" y="390277"/>
            <a:ext cx="4362945" cy="4362945"/>
            <a:chOff x="-3791416" y="-1218645"/>
            <a:chExt cx="7569300" cy="7569300"/>
          </a:xfrm>
        </p:grpSpPr>
        <p:sp>
          <p:nvSpPr>
            <p:cNvPr id="266" name="Google Shape;266;p9"/>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9"/>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9"/>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9"/>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9"/>
            <p:cNvSpPr/>
            <p:nvPr/>
          </p:nvSpPr>
          <p:spPr>
            <a:xfrm>
              <a:off x="-3791416" y="-1218645"/>
              <a:ext cx="7569300" cy="7569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27"/>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CUSTOM_4">
    <p:bg>
      <p:bgPr>
        <a:gradFill>
          <a:gsLst>
            <a:gs pos="0">
              <a:schemeClr val="dk2"/>
            </a:gs>
            <a:gs pos="100000">
              <a:schemeClr val="lt2"/>
            </a:gs>
          </a:gsLst>
          <a:lin ang="18900044" scaled="0"/>
        </a:gradFill>
        <a:effectLst/>
      </p:bgPr>
    </p:bg>
    <p:spTree>
      <p:nvGrpSpPr>
        <p:cNvPr id="1" name="Shape 328"/>
        <p:cNvGrpSpPr/>
        <p:nvPr/>
      </p:nvGrpSpPr>
      <p:grpSpPr>
        <a:xfrm>
          <a:off x="0" y="0"/>
          <a:ext cx="0" cy="0"/>
          <a:chOff x="0" y="0"/>
          <a:chExt cx="0" cy="0"/>
        </a:xfrm>
      </p:grpSpPr>
      <p:sp>
        <p:nvSpPr>
          <p:cNvPr id="329" name="Google Shape;329;p13"/>
          <p:cNvSpPr txBox="1">
            <a:spLocks noGrp="1"/>
          </p:cNvSpPr>
          <p:nvPr>
            <p:ph type="title"/>
          </p:nvPr>
        </p:nvSpPr>
        <p:spPr>
          <a:xfrm>
            <a:off x="1499100" y="458900"/>
            <a:ext cx="6145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30" name="Google Shape;330;p13">
            <a:hlinkClick r:id="rId2" action="ppaction://hlinksldjump"/>
          </p:cNvPr>
          <p:cNvSpPr txBox="1">
            <a:spLocks noGrp="1"/>
          </p:cNvSpPr>
          <p:nvPr>
            <p:ph type="title" idx="2" hasCustomPrompt="1"/>
          </p:nvPr>
        </p:nvSpPr>
        <p:spPr>
          <a:xfrm>
            <a:off x="2281757" y="1170900"/>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1" name="Google Shape;331;p13">
            <a:hlinkClick r:id="rId2" action="ppaction://hlinksldjump"/>
          </p:cNvPr>
          <p:cNvSpPr txBox="1">
            <a:spLocks noGrp="1"/>
          </p:cNvSpPr>
          <p:nvPr>
            <p:ph type="subTitle" idx="1"/>
          </p:nvPr>
        </p:nvSpPr>
        <p:spPr>
          <a:xfrm>
            <a:off x="1280799" y="171105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2" name="Google Shape;332;p13"/>
          <p:cNvSpPr txBox="1">
            <a:spLocks noGrp="1"/>
          </p:cNvSpPr>
          <p:nvPr>
            <p:ph type="subTitle" idx="3"/>
          </p:nvPr>
        </p:nvSpPr>
        <p:spPr>
          <a:xfrm>
            <a:off x="1690600" y="2101400"/>
            <a:ext cx="23592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3" name="Google Shape;333;p13">
            <a:hlinkClick r:id="" action="ppaction://noaction"/>
          </p:cNvPr>
          <p:cNvSpPr txBox="1">
            <a:spLocks noGrp="1"/>
          </p:cNvSpPr>
          <p:nvPr>
            <p:ph type="title" idx="4" hasCustomPrompt="1"/>
          </p:nvPr>
        </p:nvSpPr>
        <p:spPr>
          <a:xfrm>
            <a:off x="2281758" y="2981088"/>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4" name="Google Shape;334;p13">
            <a:hlinkClick r:id="" action="ppaction://noaction"/>
          </p:cNvPr>
          <p:cNvSpPr txBox="1">
            <a:spLocks noGrp="1"/>
          </p:cNvSpPr>
          <p:nvPr>
            <p:ph type="subTitle" idx="5"/>
          </p:nvPr>
        </p:nvSpPr>
        <p:spPr>
          <a:xfrm>
            <a:off x="1280799" y="353300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5" name="Google Shape;335;p13"/>
          <p:cNvSpPr txBox="1">
            <a:spLocks noGrp="1"/>
          </p:cNvSpPr>
          <p:nvPr>
            <p:ph type="subTitle" idx="6"/>
          </p:nvPr>
        </p:nvSpPr>
        <p:spPr>
          <a:xfrm>
            <a:off x="1690600" y="3920947"/>
            <a:ext cx="2359200" cy="61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6" name="Google Shape;336;p13">
            <a:hlinkClick r:id="rId3" action="ppaction://hlinksldjump"/>
          </p:cNvPr>
          <p:cNvSpPr txBox="1">
            <a:spLocks noGrp="1"/>
          </p:cNvSpPr>
          <p:nvPr>
            <p:ph type="title" idx="7" hasCustomPrompt="1"/>
          </p:nvPr>
        </p:nvSpPr>
        <p:spPr>
          <a:xfrm>
            <a:off x="5622283" y="1174250"/>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37" name="Google Shape;337;p13">
            <a:hlinkClick r:id="rId3" action="ppaction://hlinksldjump"/>
          </p:cNvPr>
          <p:cNvSpPr txBox="1">
            <a:spLocks noGrp="1"/>
          </p:cNvSpPr>
          <p:nvPr>
            <p:ph type="subTitle" idx="8"/>
          </p:nvPr>
        </p:nvSpPr>
        <p:spPr>
          <a:xfrm>
            <a:off x="4621326" y="171105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8" name="Google Shape;338;p13"/>
          <p:cNvSpPr txBox="1">
            <a:spLocks noGrp="1"/>
          </p:cNvSpPr>
          <p:nvPr>
            <p:ph type="subTitle" idx="9"/>
          </p:nvPr>
        </p:nvSpPr>
        <p:spPr>
          <a:xfrm>
            <a:off x="5031125" y="2108146"/>
            <a:ext cx="2359200" cy="60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39" name="Google Shape;339;p13">
            <a:hlinkClick r:id="" action="ppaction://noaction"/>
          </p:cNvPr>
          <p:cNvSpPr txBox="1">
            <a:spLocks noGrp="1"/>
          </p:cNvSpPr>
          <p:nvPr>
            <p:ph type="title" idx="13" hasCustomPrompt="1"/>
          </p:nvPr>
        </p:nvSpPr>
        <p:spPr>
          <a:xfrm>
            <a:off x="5622283" y="2981088"/>
            <a:ext cx="1176900" cy="914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36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40" name="Google Shape;340;p13">
            <a:hlinkClick r:id="" action="ppaction://noaction"/>
          </p:cNvPr>
          <p:cNvSpPr txBox="1">
            <a:spLocks noGrp="1"/>
          </p:cNvSpPr>
          <p:nvPr>
            <p:ph type="subTitle" idx="14"/>
          </p:nvPr>
        </p:nvSpPr>
        <p:spPr>
          <a:xfrm>
            <a:off x="4684401" y="3523350"/>
            <a:ext cx="3178800" cy="49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2200">
                <a:solidFill>
                  <a:schemeClr val="dk1"/>
                </a:solidFill>
                <a:latin typeface="Anton"/>
                <a:ea typeface="Anton"/>
                <a:cs typeface="Anton"/>
                <a:sym typeface="Anton"/>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1" name="Google Shape;341;p13"/>
          <p:cNvSpPr txBox="1">
            <a:spLocks noGrp="1"/>
          </p:cNvSpPr>
          <p:nvPr>
            <p:ph type="subTitle" idx="15"/>
          </p:nvPr>
        </p:nvSpPr>
        <p:spPr>
          <a:xfrm>
            <a:off x="5031125" y="3916323"/>
            <a:ext cx="2359200" cy="612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2"/>
              </a:buClr>
              <a:buSzPts val="2000"/>
              <a:buFont typeface="Chewy"/>
              <a:buNone/>
              <a:defRPr sz="1400" b="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42" name="Google Shape;342;p13"/>
          <p:cNvSpPr/>
          <p:nvPr/>
        </p:nvSpPr>
        <p:spPr>
          <a:xfrm>
            <a:off x="8061975" y="-337675"/>
            <a:ext cx="724400" cy="2011700"/>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7690300" y="4412137"/>
            <a:ext cx="733868" cy="617521"/>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8125285" y="-250"/>
            <a:ext cx="1018707" cy="5143387"/>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rot="-929579">
            <a:off x="8435488" y="4593828"/>
            <a:ext cx="581152" cy="650799"/>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8704400" y="-59250"/>
            <a:ext cx="451908" cy="1037534"/>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rot="10800000">
            <a:off x="320183" y="3471846"/>
            <a:ext cx="724400" cy="2011700"/>
          </a:xfrm>
          <a:custGeom>
            <a:avLst/>
            <a:gdLst/>
            <a:ahLst/>
            <a:cxnLst/>
            <a:rect l="l" t="t" r="r" b="b"/>
            <a:pathLst>
              <a:path w="28976" h="80468" extrusionOk="0">
                <a:moveTo>
                  <a:pt x="27083" y="10166"/>
                </a:moveTo>
                <a:cubicBezTo>
                  <a:pt x="27473" y="10674"/>
                  <a:pt x="28975" y="16469"/>
                  <a:pt x="27375" y="18576"/>
                </a:cubicBezTo>
                <a:cubicBezTo>
                  <a:pt x="25756" y="20664"/>
                  <a:pt x="23336" y="19883"/>
                  <a:pt x="23141" y="22517"/>
                </a:cubicBezTo>
                <a:cubicBezTo>
                  <a:pt x="22946" y="25151"/>
                  <a:pt x="24897" y="26225"/>
                  <a:pt x="23922" y="28995"/>
                </a:cubicBezTo>
                <a:cubicBezTo>
                  <a:pt x="22946" y="31746"/>
                  <a:pt x="25561" y="35454"/>
                  <a:pt x="19083" y="41561"/>
                </a:cubicBezTo>
                <a:cubicBezTo>
                  <a:pt x="12585" y="47668"/>
                  <a:pt x="18654" y="52078"/>
                  <a:pt x="19415" y="53502"/>
                </a:cubicBezTo>
                <a:cubicBezTo>
                  <a:pt x="20176" y="54907"/>
                  <a:pt x="25190" y="59590"/>
                  <a:pt x="25932" y="66380"/>
                </a:cubicBezTo>
                <a:cubicBezTo>
                  <a:pt x="26810" y="74516"/>
                  <a:pt x="24468" y="80467"/>
                  <a:pt x="19219" y="80467"/>
                </a:cubicBezTo>
                <a:cubicBezTo>
                  <a:pt x="13951" y="80467"/>
                  <a:pt x="11025" y="78028"/>
                  <a:pt x="11025" y="78028"/>
                </a:cubicBezTo>
                <a:cubicBezTo>
                  <a:pt x="11025" y="78028"/>
                  <a:pt x="14088" y="73716"/>
                  <a:pt x="12917" y="69931"/>
                </a:cubicBezTo>
                <a:cubicBezTo>
                  <a:pt x="11746" y="66146"/>
                  <a:pt x="6361" y="64975"/>
                  <a:pt x="6537" y="59355"/>
                </a:cubicBezTo>
                <a:cubicBezTo>
                  <a:pt x="6732" y="53717"/>
                  <a:pt x="10127" y="51551"/>
                  <a:pt x="10342" y="47161"/>
                </a:cubicBezTo>
                <a:cubicBezTo>
                  <a:pt x="10537" y="42770"/>
                  <a:pt x="3766" y="38029"/>
                  <a:pt x="1874" y="29424"/>
                </a:cubicBezTo>
                <a:cubicBezTo>
                  <a:pt x="0" y="20820"/>
                  <a:pt x="7083" y="17230"/>
                  <a:pt x="7922" y="8859"/>
                </a:cubicBezTo>
                <a:cubicBezTo>
                  <a:pt x="8781" y="489"/>
                  <a:pt x="15473" y="1"/>
                  <a:pt x="17541" y="918"/>
                </a:cubicBezTo>
                <a:cubicBezTo>
                  <a:pt x="19571" y="1796"/>
                  <a:pt x="27083" y="10166"/>
                  <a:pt x="27083" y="10166"/>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3"/>
          <p:cNvSpPr/>
          <p:nvPr/>
        </p:nvSpPr>
        <p:spPr>
          <a:xfrm rot="10800000">
            <a:off x="682390" y="116213"/>
            <a:ext cx="733868" cy="617521"/>
          </a:xfrm>
          <a:custGeom>
            <a:avLst/>
            <a:gdLst/>
            <a:ahLst/>
            <a:cxnLst/>
            <a:rect l="l" t="t" r="r" b="b"/>
            <a:pathLst>
              <a:path w="13801" h="11613" extrusionOk="0">
                <a:moveTo>
                  <a:pt x="9444" y="0"/>
                </a:moveTo>
                <a:cubicBezTo>
                  <a:pt x="7833" y="0"/>
                  <a:pt x="6570" y="3916"/>
                  <a:pt x="5156" y="5457"/>
                </a:cubicBezTo>
                <a:cubicBezTo>
                  <a:pt x="3673" y="7115"/>
                  <a:pt x="239" y="7779"/>
                  <a:pt x="83" y="9320"/>
                </a:cubicBezTo>
                <a:cubicBezTo>
                  <a:pt x="0" y="10448"/>
                  <a:pt x="1405" y="11612"/>
                  <a:pt x="3877" y="11612"/>
                </a:cubicBezTo>
                <a:cubicBezTo>
                  <a:pt x="5467" y="11612"/>
                  <a:pt x="7498" y="11130"/>
                  <a:pt x="9859" y="9847"/>
                </a:cubicBezTo>
                <a:cubicBezTo>
                  <a:pt x="9859" y="9847"/>
                  <a:pt x="13800" y="7798"/>
                  <a:pt x="13800" y="6706"/>
                </a:cubicBezTo>
                <a:cubicBezTo>
                  <a:pt x="13800" y="5594"/>
                  <a:pt x="11576" y="5516"/>
                  <a:pt x="10951" y="4481"/>
                </a:cubicBezTo>
                <a:cubicBezTo>
                  <a:pt x="10346" y="3447"/>
                  <a:pt x="11634" y="755"/>
                  <a:pt x="9820" y="72"/>
                </a:cubicBezTo>
                <a:cubicBezTo>
                  <a:pt x="9692" y="23"/>
                  <a:pt x="9567" y="0"/>
                  <a:pt x="9444"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rot="10800000">
            <a:off x="-37434" y="2735"/>
            <a:ext cx="1018707" cy="5143387"/>
          </a:xfrm>
          <a:custGeom>
            <a:avLst/>
            <a:gdLst/>
            <a:ahLst/>
            <a:cxnLst/>
            <a:rect l="l" t="t" r="r" b="b"/>
            <a:pathLst>
              <a:path w="15551" h="78516" extrusionOk="0">
                <a:moveTo>
                  <a:pt x="5600" y="0"/>
                </a:moveTo>
                <a:cubicBezTo>
                  <a:pt x="5502" y="13776"/>
                  <a:pt x="13814" y="17932"/>
                  <a:pt x="14127" y="23512"/>
                </a:cubicBezTo>
                <a:cubicBezTo>
                  <a:pt x="14400" y="28234"/>
                  <a:pt x="12644" y="29112"/>
                  <a:pt x="11278" y="31044"/>
                </a:cubicBezTo>
                <a:cubicBezTo>
                  <a:pt x="9892" y="32956"/>
                  <a:pt x="9444" y="34380"/>
                  <a:pt x="9600" y="37678"/>
                </a:cubicBezTo>
                <a:cubicBezTo>
                  <a:pt x="9736" y="40975"/>
                  <a:pt x="4917" y="40585"/>
                  <a:pt x="4468" y="44897"/>
                </a:cubicBezTo>
                <a:cubicBezTo>
                  <a:pt x="4039" y="49248"/>
                  <a:pt x="8975" y="51238"/>
                  <a:pt x="9892" y="52916"/>
                </a:cubicBezTo>
                <a:cubicBezTo>
                  <a:pt x="10790" y="54614"/>
                  <a:pt x="9541" y="55824"/>
                  <a:pt x="8956" y="57462"/>
                </a:cubicBezTo>
                <a:cubicBezTo>
                  <a:pt x="8371" y="59062"/>
                  <a:pt x="8429" y="59980"/>
                  <a:pt x="8429" y="63648"/>
                </a:cubicBezTo>
                <a:cubicBezTo>
                  <a:pt x="8429" y="67335"/>
                  <a:pt x="1854" y="68877"/>
                  <a:pt x="937" y="72467"/>
                </a:cubicBezTo>
                <a:cubicBezTo>
                  <a:pt x="0" y="76038"/>
                  <a:pt x="2576" y="78516"/>
                  <a:pt x="2576" y="78516"/>
                </a:cubicBezTo>
                <a:lnTo>
                  <a:pt x="15551" y="78516"/>
                </a:lnTo>
                <a:lnTo>
                  <a:pt x="15551" y="196"/>
                </a:lnTo>
                <a:lnTo>
                  <a:pt x="5600" y="0"/>
                </a:ln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rot="9870421">
            <a:off x="89918" y="-98755"/>
            <a:ext cx="581152" cy="650799"/>
          </a:xfrm>
          <a:custGeom>
            <a:avLst/>
            <a:gdLst/>
            <a:ahLst/>
            <a:cxnLst/>
            <a:rect l="l" t="t" r="r" b="b"/>
            <a:pathLst>
              <a:path w="9913" h="11101" extrusionOk="0">
                <a:moveTo>
                  <a:pt x="6984" y="1"/>
                </a:moveTo>
                <a:cubicBezTo>
                  <a:pt x="4638" y="1"/>
                  <a:pt x="3110" y="2095"/>
                  <a:pt x="2869" y="4506"/>
                </a:cubicBezTo>
                <a:cubicBezTo>
                  <a:pt x="2635" y="7042"/>
                  <a:pt x="1" y="8662"/>
                  <a:pt x="1" y="8662"/>
                </a:cubicBezTo>
                <a:cubicBezTo>
                  <a:pt x="1" y="8662"/>
                  <a:pt x="8137" y="11101"/>
                  <a:pt x="8391" y="11101"/>
                </a:cubicBezTo>
                <a:cubicBezTo>
                  <a:pt x="8625" y="11101"/>
                  <a:pt x="9913" y="272"/>
                  <a:pt x="7357" y="18"/>
                </a:cubicBezTo>
                <a:cubicBezTo>
                  <a:pt x="7230" y="6"/>
                  <a:pt x="7106" y="1"/>
                  <a:pt x="6984" y="1"/>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rot="10800000">
            <a:off x="-49750" y="4167587"/>
            <a:ext cx="451908" cy="1037534"/>
          </a:xfrm>
          <a:custGeom>
            <a:avLst/>
            <a:gdLst/>
            <a:ahLst/>
            <a:cxnLst/>
            <a:rect l="l" t="t" r="r" b="b"/>
            <a:pathLst>
              <a:path w="8040" h="18459" extrusionOk="0">
                <a:moveTo>
                  <a:pt x="1854" y="1"/>
                </a:moveTo>
                <a:lnTo>
                  <a:pt x="1" y="586"/>
                </a:lnTo>
                <a:cubicBezTo>
                  <a:pt x="1" y="586"/>
                  <a:pt x="703" y="4196"/>
                  <a:pt x="3240" y="4996"/>
                </a:cubicBezTo>
                <a:cubicBezTo>
                  <a:pt x="5776" y="5815"/>
                  <a:pt x="5054" y="7786"/>
                  <a:pt x="4762" y="10108"/>
                </a:cubicBezTo>
                <a:cubicBezTo>
                  <a:pt x="4547" y="11903"/>
                  <a:pt x="5327" y="17756"/>
                  <a:pt x="8040" y="18459"/>
                </a:cubicBezTo>
                <a:lnTo>
                  <a:pt x="8040" y="937"/>
                </a:lnTo>
                <a:lnTo>
                  <a:pt x="1854" y="1"/>
                </a:ln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 name="Google Shape;352;p13"/>
          <p:cNvGrpSpPr/>
          <p:nvPr/>
        </p:nvGrpSpPr>
        <p:grpSpPr>
          <a:xfrm>
            <a:off x="-1361400" y="1281988"/>
            <a:ext cx="2742124" cy="2742124"/>
            <a:chOff x="-1087568" y="-1126448"/>
            <a:chExt cx="2274300" cy="2274300"/>
          </a:xfrm>
        </p:grpSpPr>
        <p:sp>
          <p:nvSpPr>
            <p:cNvPr id="353" name="Google Shape;353;p13"/>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3"/>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13"/>
          <p:cNvGrpSpPr/>
          <p:nvPr/>
        </p:nvGrpSpPr>
        <p:grpSpPr>
          <a:xfrm>
            <a:off x="7751225" y="1281988"/>
            <a:ext cx="2742124" cy="2742124"/>
            <a:chOff x="-1087568" y="-1126448"/>
            <a:chExt cx="2274300" cy="2274300"/>
          </a:xfrm>
        </p:grpSpPr>
        <p:sp>
          <p:nvSpPr>
            <p:cNvPr id="358" name="Google Shape;358;p13"/>
            <p:cNvSpPr/>
            <p:nvPr/>
          </p:nvSpPr>
          <p:spPr>
            <a:xfrm>
              <a:off x="-666048" y="-704929"/>
              <a:ext cx="1431300" cy="143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3"/>
            <p:cNvSpPr/>
            <p:nvPr/>
          </p:nvSpPr>
          <p:spPr>
            <a:xfrm>
              <a:off x="-888188" y="-927068"/>
              <a:ext cx="1875600" cy="18756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3"/>
            <p:cNvSpPr/>
            <p:nvPr/>
          </p:nvSpPr>
          <p:spPr>
            <a:xfrm>
              <a:off x="-1087568" y="-1126448"/>
              <a:ext cx="2274300" cy="22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3"/>
            <p:cNvSpPr/>
            <p:nvPr/>
          </p:nvSpPr>
          <p:spPr>
            <a:xfrm>
              <a:off x="-462675" y="-474825"/>
              <a:ext cx="1024500" cy="1024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 name="Google Shape;362;p13"/>
          <p:cNvSpPr/>
          <p:nvPr/>
        </p:nvSpPr>
        <p:spPr>
          <a:xfrm flipH="1">
            <a:off x="8630675" y="21094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3"/>
          <p:cNvSpPr/>
          <p:nvPr/>
        </p:nvSpPr>
        <p:spPr>
          <a:xfrm flipH="1">
            <a:off x="78863" y="39192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3"/>
          <p:cNvSpPr/>
          <p:nvPr/>
        </p:nvSpPr>
        <p:spPr>
          <a:xfrm flipH="1">
            <a:off x="8241981"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3"/>
          <p:cNvSpPr/>
          <p:nvPr/>
        </p:nvSpPr>
        <p:spPr>
          <a:xfrm flipH="1">
            <a:off x="8603836"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3"/>
          <p:cNvSpPr/>
          <p:nvPr/>
        </p:nvSpPr>
        <p:spPr>
          <a:xfrm flipH="1">
            <a:off x="402150" y="12413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3"/>
          <p:cNvSpPr/>
          <p:nvPr/>
        </p:nvSpPr>
        <p:spPr>
          <a:xfrm flipH="1">
            <a:off x="8920736" y="175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flipH="1">
            <a:off x="562260" y="48124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3"/>
          <p:cNvSpPr/>
          <p:nvPr/>
        </p:nvSpPr>
        <p:spPr>
          <a:xfrm flipH="1">
            <a:off x="125199" y="7120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3"/>
          <p:cNvSpPr/>
          <p:nvPr/>
        </p:nvSpPr>
        <p:spPr>
          <a:xfrm flipH="1">
            <a:off x="8874400" y="380153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3"/>
          <p:cNvSpPr/>
          <p:nvPr/>
        </p:nvSpPr>
        <p:spPr>
          <a:xfrm flipH="1">
            <a:off x="6433321"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3"/>
          <p:cNvSpPr/>
          <p:nvPr/>
        </p:nvSpPr>
        <p:spPr>
          <a:xfrm flipH="1">
            <a:off x="162942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3"/>
          <p:cNvSpPr/>
          <p:nvPr/>
        </p:nvSpPr>
        <p:spPr>
          <a:xfrm flipH="1">
            <a:off x="8241971"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12">
    <p:bg>
      <p:bgPr>
        <a:gradFill>
          <a:gsLst>
            <a:gs pos="0">
              <a:schemeClr val="dk2"/>
            </a:gs>
            <a:gs pos="100000">
              <a:schemeClr val="lt2"/>
            </a:gs>
          </a:gsLst>
          <a:lin ang="5400700" scaled="0"/>
        </a:gradFill>
        <a:effectLst/>
      </p:bgPr>
    </p:bg>
    <p:spTree>
      <p:nvGrpSpPr>
        <p:cNvPr id="1" name="Shape 643"/>
        <p:cNvGrpSpPr/>
        <p:nvPr/>
      </p:nvGrpSpPr>
      <p:grpSpPr>
        <a:xfrm>
          <a:off x="0" y="0"/>
          <a:ext cx="0" cy="0"/>
          <a:chOff x="0" y="0"/>
          <a:chExt cx="0" cy="0"/>
        </a:xfrm>
      </p:grpSpPr>
      <p:sp>
        <p:nvSpPr>
          <p:cNvPr id="644" name="Google Shape;644;p22"/>
          <p:cNvSpPr txBox="1">
            <a:spLocks noGrp="1"/>
          </p:cNvSpPr>
          <p:nvPr>
            <p:ph type="title"/>
          </p:nvPr>
        </p:nvSpPr>
        <p:spPr>
          <a:xfrm>
            <a:off x="719813" y="1500625"/>
            <a:ext cx="3775800" cy="1092900"/>
          </a:xfrm>
          <a:prstGeom prst="rect">
            <a:avLst/>
          </a:prstGeom>
        </p:spPr>
        <p:txBody>
          <a:bodyPr spcFirstLastPara="1" wrap="square" lIns="91425" tIns="91425" rIns="91425" bIns="91425" anchor="t" anchorCtr="0">
            <a:noAutofit/>
          </a:bodyPr>
          <a:lstStyle>
            <a:lvl1pPr lvl="0" algn="ctr" rtl="0">
              <a:lnSpc>
                <a:spcPct val="80000"/>
              </a:lnSpc>
              <a:spcBef>
                <a:spcPts val="0"/>
              </a:spcBef>
              <a:spcAft>
                <a:spcPts val="0"/>
              </a:spcAft>
              <a:buSzPts val="3600"/>
              <a:buNone/>
              <a:defRPr sz="10000">
                <a:solidFill>
                  <a:schemeClr val="dk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45" name="Google Shape;645;p22"/>
          <p:cNvSpPr txBox="1">
            <a:spLocks noGrp="1"/>
          </p:cNvSpPr>
          <p:nvPr>
            <p:ph type="subTitle" idx="1"/>
          </p:nvPr>
        </p:nvSpPr>
        <p:spPr>
          <a:xfrm>
            <a:off x="719813" y="2716475"/>
            <a:ext cx="3775800" cy="9264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646" name="Google Shape;646;p22"/>
          <p:cNvGrpSpPr/>
          <p:nvPr/>
        </p:nvGrpSpPr>
        <p:grpSpPr>
          <a:xfrm>
            <a:off x="4912443" y="1017517"/>
            <a:ext cx="5839715" cy="5839715"/>
            <a:chOff x="-3791416" y="-1218645"/>
            <a:chExt cx="7569300" cy="7569300"/>
          </a:xfrm>
        </p:grpSpPr>
        <p:sp>
          <p:nvSpPr>
            <p:cNvPr id="647" name="Google Shape;647;p22"/>
            <p:cNvSpPr/>
            <p:nvPr/>
          </p:nvSpPr>
          <p:spPr>
            <a:xfrm>
              <a:off x="-1542462" y="1030300"/>
              <a:ext cx="3071400" cy="3071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2"/>
            <p:cNvSpPr/>
            <p:nvPr/>
          </p:nvSpPr>
          <p:spPr>
            <a:xfrm>
              <a:off x="-1972812" y="599950"/>
              <a:ext cx="3932100" cy="3932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2"/>
            <p:cNvSpPr/>
            <p:nvPr/>
          </p:nvSpPr>
          <p:spPr>
            <a:xfrm>
              <a:off x="-2270712" y="302050"/>
              <a:ext cx="4527900" cy="4527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2"/>
            <p:cNvSpPr/>
            <p:nvPr/>
          </p:nvSpPr>
          <p:spPr>
            <a:xfrm>
              <a:off x="-2973462" y="-400700"/>
              <a:ext cx="5933400" cy="5933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2"/>
            <p:cNvSpPr/>
            <p:nvPr/>
          </p:nvSpPr>
          <p:spPr>
            <a:xfrm>
              <a:off x="-3791416" y="-1218645"/>
              <a:ext cx="7569300" cy="7569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 name="Google Shape;652;p22"/>
          <p:cNvSpPr/>
          <p:nvPr/>
        </p:nvSpPr>
        <p:spPr>
          <a:xfrm>
            <a:off x="26223" y="-22878"/>
            <a:ext cx="673666" cy="1085328"/>
          </a:xfrm>
          <a:custGeom>
            <a:avLst/>
            <a:gdLst/>
            <a:ahLst/>
            <a:cxnLst/>
            <a:rect l="l" t="t" r="r" b="b"/>
            <a:pathLst>
              <a:path w="9714" h="15650" extrusionOk="0">
                <a:moveTo>
                  <a:pt x="9191" y="1"/>
                </a:moveTo>
                <a:lnTo>
                  <a:pt x="1" y="372"/>
                </a:lnTo>
                <a:cubicBezTo>
                  <a:pt x="1" y="372"/>
                  <a:pt x="3884" y="2537"/>
                  <a:pt x="3923" y="4235"/>
                </a:cubicBezTo>
                <a:cubicBezTo>
                  <a:pt x="4001" y="5952"/>
                  <a:pt x="3415" y="8566"/>
                  <a:pt x="5269" y="9464"/>
                </a:cubicBezTo>
                <a:cubicBezTo>
                  <a:pt x="8235" y="10888"/>
                  <a:pt x="7142" y="14947"/>
                  <a:pt x="7806" y="15493"/>
                </a:cubicBezTo>
                <a:cubicBezTo>
                  <a:pt x="7932" y="15600"/>
                  <a:pt x="8053" y="15649"/>
                  <a:pt x="8169" y="15649"/>
                </a:cubicBezTo>
                <a:cubicBezTo>
                  <a:pt x="9132" y="15649"/>
                  <a:pt x="9713" y="12264"/>
                  <a:pt x="9191" y="10401"/>
                </a:cubicBezTo>
                <a:cubicBezTo>
                  <a:pt x="8215" y="6908"/>
                  <a:pt x="7162" y="5386"/>
                  <a:pt x="7493" y="3610"/>
                </a:cubicBezTo>
                <a:cubicBezTo>
                  <a:pt x="7806" y="1835"/>
                  <a:pt x="9191" y="1"/>
                  <a:pt x="9191" y="1"/>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2"/>
          <p:cNvSpPr/>
          <p:nvPr/>
        </p:nvSpPr>
        <p:spPr>
          <a:xfrm>
            <a:off x="-69881" y="3614958"/>
            <a:ext cx="572012" cy="680471"/>
          </a:xfrm>
          <a:custGeom>
            <a:avLst/>
            <a:gdLst/>
            <a:ahLst/>
            <a:cxnLst/>
            <a:rect l="l" t="t" r="r" b="b"/>
            <a:pathLst>
              <a:path w="11865" h="14114" extrusionOk="0">
                <a:moveTo>
                  <a:pt x="7408" y="1"/>
                </a:moveTo>
                <a:cubicBezTo>
                  <a:pt x="7217" y="1"/>
                  <a:pt x="7032" y="52"/>
                  <a:pt x="6857" y="161"/>
                </a:cubicBezTo>
                <a:cubicBezTo>
                  <a:pt x="4925" y="1391"/>
                  <a:pt x="7520" y="6015"/>
                  <a:pt x="4262" y="7205"/>
                </a:cubicBezTo>
                <a:cubicBezTo>
                  <a:pt x="1023" y="8434"/>
                  <a:pt x="203" y="11946"/>
                  <a:pt x="203" y="11946"/>
                </a:cubicBezTo>
                <a:cubicBezTo>
                  <a:pt x="1" y="13213"/>
                  <a:pt x="571" y="14114"/>
                  <a:pt x="1365" y="14114"/>
                </a:cubicBezTo>
                <a:cubicBezTo>
                  <a:pt x="2027" y="14114"/>
                  <a:pt x="2844" y="13488"/>
                  <a:pt x="3501" y="11927"/>
                </a:cubicBezTo>
                <a:cubicBezTo>
                  <a:pt x="5003" y="8512"/>
                  <a:pt x="10096" y="9898"/>
                  <a:pt x="11013" y="7381"/>
                </a:cubicBezTo>
                <a:cubicBezTo>
                  <a:pt x="11864" y="5127"/>
                  <a:pt x="9327" y="1"/>
                  <a:pt x="7408" y="1"/>
                </a:cubicBezTo>
                <a:close/>
              </a:path>
            </a:pathLst>
          </a:custGeom>
          <a:solidFill>
            <a:srgbClr val="08214A">
              <a:alpha val="352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2"/>
          <p:cNvSpPr/>
          <p:nvPr/>
        </p:nvSpPr>
        <p:spPr>
          <a:xfrm>
            <a:off x="-31375" y="4461840"/>
            <a:ext cx="702196" cy="718231"/>
          </a:xfrm>
          <a:custGeom>
            <a:avLst/>
            <a:gdLst/>
            <a:ahLst/>
            <a:cxnLst/>
            <a:rect l="l" t="t" r="r" b="b"/>
            <a:pathLst>
              <a:path w="7805" h="7983" extrusionOk="0">
                <a:moveTo>
                  <a:pt x="6335" y="0"/>
                </a:moveTo>
                <a:cubicBezTo>
                  <a:pt x="5439" y="0"/>
                  <a:pt x="4279" y="1310"/>
                  <a:pt x="3493" y="1310"/>
                </a:cubicBezTo>
                <a:cubicBezTo>
                  <a:pt x="2517" y="1310"/>
                  <a:pt x="1742" y="155"/>
                  <a:pt x="346" y="155"/>
                </a:cubicBezTo>
                <a:cubicBezTo>
                  <a:pt x="235" y="155"/>
                  <a:pt x="120" y="162"/>
                  <a:pt x="0" y="178"/>
                </a:cubicBezTo>
                <a:lnTo>
                  <a:pt x="0" y="7983"/>
                </a:lnTo>
                <a:lnTo>
                  <a:pt x="5678" y="7983"/>
                </a:lnTo>
                <a:lnTo>
                  <a:pt x="5678" y="7963"/>
                </a:lnTo>
                <a:cubicBezTo>
                  <a:pt x="5678" y="7963"/>
                  <a:pt x="4761" y="6461"/>
                  <a:pt x="4995" y="5251"/>
                </a:cubicBezTo>
                <a:cubicBezTo>
                  <a:pt x="5229" y="4061"/>
                  <a:pt x="7805" y="1622"/>
                  <a:pt x="7083" y="471"/>
                </a:cubicBezTo>
                <a:cubicBezTo>
                  <a:pt x="6873" y="130"/>
                  <a:pt x="6617" y="0"/>
                  <a:pt x="6335" y="0"/>
                </a:cubicBezTo>
                <a:close/>
              </a:path>
            </a:pathLst>
          </a:custGeom>
          <a:solidFill>
            <a:srgbClr val="740FA3">
              <a:alpha val="25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2"/>
          <p:cNvSpPr/>
          <p:nvPr/>
        </p:nvSpPr>
        <p:spPr>
          <a:xfrm>
            <a:off x="-24181" y="-22898"/>
            <a:ext cx="702217" cy="2975656"/>
          </a:xfrm>
          <a:custGeom>
            <a:avLst/>
            <a:gdLst/>
            <a:ahLst/>
            <a:cxnLst/>
            <a:rect l="l" t="t" r="r" b="b"/>
            <a:pathLst>
              <a:path w="9601" h="40683" extrusionOk="0">
                <a:moveTo>
                  <a:pt x="0" y="0"/>
                </a:moveTo>
                <a:lnTo>
                  <a:pt x="0" y="40682"/>
                </a:lnTo>
                <a:lnTo>
                  <a:pt x="39" y="40682"/>
                </a:lnTo>
                <a:cubicBezTo>
                  <a:pt x="39" y="40682"/>
                  <a:pt x="98" y="34263"/>
                  <a:pt x="3298" y="31317"/>
                </a:cubicBezTo>
                <a:cubicBezTo>
                  <a:pt x="6517" y="28351"/>
                  <a:pt x="9600" y="28429"/>
                  <a:pt x="8683" y="25014"/>
                </a:cubicBezTo>
                <a:cubicBezTo>
                  <a:pt x="7786" y="21619"/>
                  <a:pt x="4722" y="21873"/>
                  <a:pt x="3610" y="19180"/>
                </a:cubicBezTo>
                <a:cubicBezTo>
                  <a:pt x="2517" y="16488"/>
                  <a:pt x="3688" y="15922"/>
                  <a:pt x="2478" y="13717"/>
                </a:cubicBezTo>
                <a:cubicBezTo>
                  <a:pt x="1249" y="11551"/>
                  <a:pt x="976" y="8254"/>
                  <a:pt x="2596" y="5698"/>
                </a:cubicBezTo>
                <a:cubicBezTo>
                  <a:pt x="4195" y="3142"/>
                  <a:pt x="3610" y="547"/>
                  <a:pt x="3025" y="0"/>
                </a:cubicBezTo>
                <a:close/>
              </a:path>
            </a:pathLst>
          </a:custGeom>
          <a:solidFill>
            <a:srgbClr val="00C970">
              <a:alpha val="288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2"/>
          <p:cNvSpPr/>
          <p:nvPr/>
        </p:nvSpPr>
        <p:spPr>
          <a:xfrm>
            <a:off x="284538" y="21094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2"/>
          <p:cNvSpPr/>
          <p:nvPr/>
        </p:nvSpPr>
        <p:spPr>
          <a:xfrm>
            <a:off x="4827850" y="3835650"/>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2"/>
          <p:cNvSpPr/>
          <p:nvPr/>
        </p:nvSpPr>
        <p:spPr>
          <a:xfrm>
            <a:off x="575663" y="440283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2"/>
          <p:cNvSpPr/>
          <p:nvPr/>
        </p:nvSpPr>
        <p:spPr>
          <a:xfrm>
            <a:off x="442100" y="48421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2"/>
          <p:cNvSpPr/>
          <p:nvPr/>
        </p:nvSpPr>
        <p:spPr>
          <a:xfrm>
            <a:off x="8519163" y="1649675"/>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2"/>
          <p:cNvSpPr/>
          <p:nvPr/>
        </p:nvSpPr>
        <p:spPr>
          <a:xfrm>
            <a:off x="284550" y="285425"/>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2"/>
          <p:cNvSpPr/>
          <p:nvPr/>
        </p:nvSpPr>
        <p:spPr>
          <a:xfrm>
            <a:off x="5572099" y="4534100"/>
            <a:ext cx="119529" cy="119477"/>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2"/>
          <p:cNvSpPr/>
          <p:nvPr/>
        </p:nvSpPr>
        <p:spPr>
          <a:xfrm>
            <a:off x="8835413" y="760812"/>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2"/>
          <p:cNvSpPr/>
          <p:nvPr/>
        </p:nvSpPr>
        <p:spPr>
          <a:xfrm>
            <a:off x="8598538" y="4653563"/>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2"/>
          <p:cNvSpPr/>
          <p:nvPr/>
        </p:nvSpPr>
        <p:spPr>
          <a:xfrm>
            <a:off x="2553123" y="4814620"/>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2"/>
          <p:cNvSpPr/>
          <p:nvPr/>
        </p:nvSpPr>
        <p:spPr>
          <a:xfrm>
            <a:off x="7101073" y="2357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2"/>
          <p:cNvSpPr/>
          <p:nvPr/>
        </p:nvSpPr>
        <p:spPr>
          <a:xfrm>
            <a:off x="744473" y="1261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2"/>
          <p:cNvSpPr/>
          <p:nvPr/>
        </p:nvSpPr>
        <p:spPr>
          <a:xfrm>
            <a:off x="6794225" y="150063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Anton"/>
              <a:buNone/>
              <a:defRPr sz="3000">
                <a:solidFill>
                  <a:schemeClr val="dk1"/>
                </a:solidFill>
                <a:latin typeface="Anton"/>
                <a:ea typeface="Anton"/>
                <a:cs typeface="Anton"/>
                <a:sym typeface="Anto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230200"/>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1pPr>
            <a:lvl2pPr marL="914400" lvl="1"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2pPr>
            <a:lvl3pPr marL="1371600" lvl="2"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3pPr>
            <a:lvl4pPr marL="1828800" lvl="3"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4pPr>
            <a:lvl5pPr marL="2286000" lvl="4"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5pPr>
            <a:lvl6pPr marL="2743200" lvl="5"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6pPr>
            <a:lvl7pPr marL="3200400" lvl="6"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7pPr>
            <a:lvl8pPr marL="3657600" lvl="7"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8pPr>
            <a:lvl9pPr marL="4114800" lvl="8" indent="-317500">
              <a:lnSpc>
                <a:spcPct val="115000"/>
              </a:lnSpc>
              <a:spcBef>
                <a:spcPts val="0"/>
              </a:spcBef>
              <a:spcAft>
                <a:spcPts val="0"/>
              </a:spcAft>
              <a:buClr>
                <a:schemeClr val="dk1"/>
              </a:buClr>
              <a:buSzPts val="1400"/>
              <a:buFont typeface="Barlow"/>
              <a:buChar char="■"/>
              <a:defRPr>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8" r:id="rId7"/>
    <p:sldLayoutId id="2147483659" r:id="rId8"/>
    <p:sldLayoutId id="2147483668" r:id="rId9"/>
    <p:sldLayoutId id="2147483669" r:id="rId10"/>
    <p:sldLayoutId id="2147483675" r:id="rId11"/>
    <p:sldLayoutId id="2147483680" r:id="rId12"/>
    <p:sldLayoutId id="2147483681" r:id="rId13"/>
    <p:sldLayoutId id="2147483682" r:id="rId14"/>
    <p:sldLayoutId id="214748368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15.jp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slide" Target="slide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sp>
        <p:nvSpPr>
          <p:cNvPr id="1107" name="Google Shape;1107;p41"/>
          <p:cNvSpPr txBox="1">
            <a:spLocks noGrp="1"/>
          </p:cNvSpPr>
          <p:nvPr>
            <p:ph type="ctrTitle"/>
          </p:nvPr>
        </p:nvSpPr>
        <p:spPr>
          <a:xfrm>
            <a:off x="4048400" y="1464400"/>
            <a:ext cx="4681800" cy="10522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8000" dirty="0"/>
              <a:t>EARTH 2.0</a:t>
            </a:r>
          </a:p>
        </p:txBody>
      </p:sp>
      <p:sp>
        <p:nvSpPr>
          <p:cNvPr id="1122" name="Google Shape;1122;p41"/>
          <p:cNvSpPr/>
          <p:nvPr/>
        </p:nvSpPr>
        <p:spPr>
          <a:xfrm>
            <a:off x="2768875" y="250150"/>
            <a:ext cx="190750" cy="252700"/>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1"/>
          <p:cNvSpPr/>
          <p:nvPr/>
        </p:nvSpPr>
        <p:spPr>
          <a:xfrm>
            <a:off x="1683850" y="6064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1"/>
          <p:cNvSpPr/>
          <p:nvPr/>
        </p:nvSpPr>
        <p:spPr>
          <a:xfrm>
            <a:off x="8279200" y="358688"/>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1"/>
          <p:cNvSpPr/>
          <p:nvPr/>
        </p:nvSpPr>
        <p:spPr>
          <a:xfrm>
            <a:off x="2085475" y="1832325"/>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1"/>
          <p:cNvSpPr/>
          <p:nvPr/>
        </p:nvSpPr>
        <p:spPr>
          <a:xfrm>
            <a:off x="250075" y="225088"/>
            <a:ext cx="152700" cy="203425"/>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1"/>
          <p:cNvSpPr/>
          <p:nvPr/>
        </p:nvSpPr>
        <p:spPr>
          <a:xfrm>
            <a:off x="3073325" y="16750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1"/>
          <p:cNvSpPr/>
          <p:nvPr/>
        </p:nvSpPr>
        <p:spPr>
          <a:xfrm>
            <a:off x="1007400" y="3966475"/>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1"/>
          <p:cNvSpPr/>
          <p:nvPr/>
        </p:nvSpPr>
        <p:spPr>
          <a:xfrm>
            <a:off x="1958100" y="43909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1"/>
          <p:cNvSpPr/>
          <p:nvPr/>
        </p:nvSpPr>
        <p:spPr>
          <a:xfrm>
            <a:off x="2753888" y="4593825"/>
            <a:ext cx="220713" cy="294030"/>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1"/>
          <p:cNvSpPr/>
          <p:nvPr/>
        </p:nvSpPr>
        <p:spPr>
          <a:xfrm>
            <a:off x="561413" y="4530988"/>
            <a:ext cx="316817" cy="419709"/>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1"/>
          <p:cNvSpPr/>
          <p:nvPr/>
        </p:nvSpPr>
        <p:spPr>
          <a:xfrm>
            <a:off x="4785800" y="282987"/>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1"/>
          <p:cNvSpPr/>
          <p:nvPr/>
        </p:nvSpPr>
        <p:spPr>
          <a:xfrm>
            <a:off x="8483525" y="4887850"/>
            <a:ext cx="84425" cy="844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1"/>
          <p:cNvSpPr/>
          <p:nvPr/>
        </p:nvSpPr>
        <p:spPr>
          <a:xfrm>
            <a:off x="8825650" y="3773355"/>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1"/>
          <p:cNvSpPr/>
          <p:nvPr/>
        </p:nvSpPr>
        <p:spPr>
          <a:xfrm>
            <a:off x="2579100" y="3486930"/>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1"/>
          <p:cNvSpPr/>
          <p:nvPr/>
        </p:nvSpPr>
        <p:spPr>
          <a:xfrm>
            <a:off x="4048400" y="4695550"/>
            <a:ext cx="60026" cy="60000"/>
          </a:xfrm>
          <a:custGeom>
            <a:avLst/>
            <a:gdLst/>
            <a:ahLst/>
            <a:cxnLst/>
            <a:rect l="l" t="t" r="r" b="b"/>
            <a:pathLst>
              <a:path w="3377" h="3376" extrusionOk="0">
                <a:moveTo>
                  <a:pt x="1698" y="0"/>
                </a:moveTo>
                <a:cubicBezTo>
                  <a:pt x="762" y="0"/>
                  <a:pt x="1" y="761"/>
                  <a:pt x="1" y="1698"/>
                </a:cubicBezTo>
                <a:cubicBezTo>
                  <a:pt x="1" y="2615"/>
                  <a:pt x="762" y="3376"/>
                  <a:pt x="1698" y="3376"/>
                </a:cubicBezTo>
                <a:cubicBezTo>
                  <a:pt x="2615" y="3376"/>
                  <a:pt x="3376" y="2615"/>
                  <a:pt x="3376" y="1698"/>
                </a:cubicBezTo>
                <a:cubicBezTo>
                  <a:pt x="3376" y="761"/>
                  <a:pt x="2615" y="0"/>
                  <a:pt x="1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1"/>
          <p:cNvSpPr/>
          <p:nvPr/>
        </p:nvSpPr>
        <p:spPr>
          <a:xfrm>
            <a:off x="5181325" y="320267"/>
            <a:ext cx="84428" cy="112474"/>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descr="Une image contenant texte, clipart&#10;&#10;Description générée automatiquement">
            <a:extLst>
              <a:ext uri="{FF2B5EF4-FFF2-40B4-BE49-F238E27FC236}">
                <a16:creationId xmlns:a16="http://schemas.microsoft.com/office/drawing/2014/main" id="{10D221F4-8C90-EBEE-0E17-8185EA556148}"/>
              </a:ext>
            </a:extLst>
          </p:cNvPr>
          <p:cNvPicPr>
            <a:picLocks noChangeAspect="1"/>
          </p:cNvPicPr>
          <p:nvPr/>
        </p:nvPicPr>
        <p:blipFill>
          <a:blip r:embed="rId3"/>
          <a:stretch>
            <a:fillRect/>
          </a:stretch>
        </p:blipFill>
        <p:spPr>
          <a:xfrm>
            <a:off x="3240536" y="4354816"/>
            <a:ext cx="1675754" cy="569869"/>
          </a:xfrm>
          <a:prstGeom prst="rect">
            <a:avLst/>
          </a:prstGeom>
        </p:spPr>
      </p:pic>
      <p:pic>
        <p:nvPicPr>
          <p:cNvPr id="5" name="Image 4">
            <a:extLst>
              <a:ext uri="{FF2B5EF4-FFF2-40B4-BE49-F238E27FC236}">
                <a16:creationId xmlns:a16="http://schemas.microsoft.com/office/drawing/2014/main" id="{87BA4123-FE4F-0D81-1A0E-C3FF63FA09B3}"/>
              </a:ext>
            </a:extLst>
          </p:cNvPr>
          <p:cNvPicPr>
            <a:picLocks noChangeAspect="1"/>
          </p:cNvPicPr>
          <p:nvPr/>
        </p:nvPicPr>
        <p:blipFill>
          <a:blip r:embed="rId4"/>
          <a:stretch>
            <a:fillRect/>
          </a:stretch>
        </p:blipFill>
        <p:spPr>
          <a:xfrm>
            <a:off x="6971303" y="4170428"/>
            <a:ext cx="1110243" cy="1110243"/>
          </a:xfrm>
          <a:prstGeom prst="rect">
            <a:avLst/>
          </a:prstGeom>
        </p:spPr>
      </p:pic>
      <p:sp>
        <p:nvSpPr>
          <p:cNvPr id="6" name="Google Shape;1108;p41">
            <a:extLst>
              <a:ext uri="{FF2B5EF4-FFF2-40B4-BE49-F238E27FC236}">
                <a16:creationId xmlns:a16="http://schemas.microsoft.com/office/drawing/2014/main" id="{107DA8CB-B056-EE14-AD7D-0EEA85521A97}"/>
              </a:ext>
            </a:extLst>
          </p:cNvPr>
          <p:cNvSpPr txBox="1">
            <a:spLocks/>
          </p:cNvSpPr>
          <p:nvPr/>
        </p:nvSpPr>
        <p:spPr>
          <a:xfrm>
            <a:off x="4078413" y="2420930"/>
            <a:ext cx="3970092" cy="4906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800"/>
              <a:buFont typeface="Barlow"/>
              <a:buNone/>
              <a:defRPr sz="1600" b="0" i="0" u="none" strike="noStrike" cap="none">
                <a:solidFill>
                  <a:schemeClr val="dk1"/>
                </a:solidFill>
                <a:latin typeface="Barlow"/>
                <a:ea typeface="Barlow"/>
                <a:cs typeface="Barlow"/>
                <a:sym typeface="Barlow"/>
              </a:defRPr>
            </a:lvl1pPr>
            <a:lvl2pPr marL="914400" marR="0" lvl="1" indent="-317500" algn="ctr" rtl="0">
              <a:lnSpc>
                <a:spcPct val="100000"/>
              </a:lnSpc>
              <a:spcBef>
                <a:spcPts val="0"/>
              </a:spcBef>
              <a:spcAft>
                <a:spcPts val="0"/>
              </a:spcAft>
              <a:buClr>
                <a:schemeClr val="dk1"/>
              </a:buClr>
              <a:buSzPts val="2800"/>
              <a:buFont typeface="Barlow"/>
              <a:buNone/>
              <a:defRPr sz="2800" b="0" i="0" u="none" strike="noStrike" cap="none">
                <a:solidFill>
                  <a:schemeClr val="dk1"/>
                </a:solidFill>
                <a:latin typeface="Barlow"/>
                <a:ea typeface="Barlow"/>
                <a:cs typeface="Barlow"/>
                <a:sym typeface="Barlow"/>
              </a:defRPr>
            </a:lvl2pPr>
            <a:lvl3pPr marL="1371600" marR="0" lvl="2" indent="-317500" algn="ctr" rtl="0">
              <a:lnSpc>
                <a:spcPct val="100000"/>
              </a:lnSpc>
              <a:spcBef>
                <a:spcPts val="0"/>
              </a:spcBef>
              <a:spcAft>
                <a:spcPts val="0"/>
              </a:spcAft>
              <a:buClr>
                <a:schemeClr val="dk1"/>
              </a:buClr>
              <a:buSzPts val="2800"/>
              <a:buFont typeface="Barlow"/>
              <a:buNone/>
              <a:defRPr sz="2800" b="0" i="0" u="none" strike="noStrike" cap="none">
                <a:solidFill>
                  <a:schemeClr val="dk1"/>
                </a:solidFill>
                <a:latin typeface="Barlow"/>
                <a:ea typeface="Barlow"/>
                <a:cs typeface="Barlow"/>
                <a:sym typeface="Barlow"/>
              </a:defRPr>
            </a:lvl3pPr>
            <a:lvl4pPr marL="1828800" marR="0" lvl="3" indent="-317500" algn="ctr" rtl="0">
              <a:lnSpc>
                <a:spcPct val="100000"/>
              </a:lnSpc>
              <a:spcBef>
                <a:spcPts val="0"/>
              </a:spcBef>
              <a:spcAft>
                <a:spcPts val="0"/>
              </a:spcAft>
              <a:buClr>
                <a:schemeClr val="dk1"/>
              </a:buClr>
              <a:buSzPts val="2800"/>
              <a:buFont typeface="Barlow"/>
              <a:buNone/>
              <a:defRPr sz="2800" b="0" i="0" u="none" strike="noStrike" cap="none">
                <a:solidFill>
                  <a:schemeClr val="dk1"/>
                </a:solidFill>
                <a:latin typeface="Barlow"/>
                <a:ea typeface="Barlow"/>
                <a:cs typeface="Barlow"/>
                <a:sym typeface="Barlow"/>
              </a:defRPr>
            </a:lvl4pPr>
            <a:lvl5pPr marL="2286000" marR="0" lvl="4" indent="-317500" algn="ctr" rtl="0">
              <a:lnSpc>
                <a:spcPct val="100000"/>
              </a:lnSpc>
              <a:spcBef>
                <a:spcPts val="0"/>
              </a:spcBef>
              <a:spcAft>
                <a:spcPts val="0"/>
              </a:spcAft>
              <a:buClr>
                <a:schemeClr val="dk1"/>
              </a:buClr>
              <a:buSzPts val="2800"/>
              <a:buFont typeface="Barlow"/>
              <a:buNone/>
              <a:defRPr sz="2800" b="0" i="0" u="none" strike="noStrike" cap="none">
                <a:solidFill>
                  <a:schemeClr val="dk1"/>
                </a:solidFill>
                <a:latin typeface="Barlow"/>
                <a:ea typeface="Barlow"/>
                <a:cs typeface="Barlow"/>
                <a:sym typeface="Barlow"/>
              </a:defRPr>
            </a:lvl5pPr>
            <a:lvl6pPr marL="2743200" marR="0" lvl="5" indent="-317500" algn="ctr" rtl="0">
              <a:lnSpc>
                <a:spcPct val="100000"/>
              </a:lnSpc>
              <a:spcBef>
                <a:spcPts val="0"/>
              </a:spcBef>
              <a:spcAft>
                <a:spcPts val="0"/>
              </a:spcAft>
              <a:buClr>
                <a:schemeClr val="dk1"/>
              </a:buClr>
              <a:buSzPts val="2800"/>
              <a:buFont typeface="Barlow"/>
              <a:buNone/>
              <a:defRPr sz="2800" b="0" i="0" u="none" strike="noStrike" cap="none">
                <a:solidFill>
                  <a:schemeClr val="dk1"/>
                </a:solidFill>
                <a:latin typeface="Barlow"/>
                <a:ea typeface="Barlow"/>
                <a:cs typeface="Barlow"/>
                <a:sym typeface="Barlow"/>
              </a:defRPr>
            </a:lvl6pPr>
            <a:lvl7pPr marL="3200400" marR="0" lvl="6" indent="-317500" algn="ctr" rtl="0">
              <a:lnSpc>
                <a:spcPct val="100000"/>
              </a:lnSpc>
              <a:spcBef>
                <a:spcPts val="0"/>
              </a:spcBef>
              <a:spcAft>
                <a:spcPts val="0"/>
              </a:spcAft>
              <a:buClr>
                <a:schemeClr val="dk1"/>
              </a:buClr>
              <a:buSzPts val="2800"/>
              <a:buFont typeface="Barlow"/>
              <a:buNone/>
              <a:defRPr sz="2800" b="0" i="0" u="none" strike="noStrike" cap="none">
                <a:solidFill>
                  <a:schemeClr val="dk1"/>
                </a:solidFill>
                <a:latin typeface="Barlow"/>
                <a:ea typeface="Barlow"/>
                <a:cs typeface="Barlow"/>
                <a:sym typeface="Barlow"/>
              </a:defRPr>
            </a:lvl7pPr>
            <a:lvl8pPr marL="3657600" marR="0" lvl="7" indent="-317500" algn="ctr" rtl="0">
              <a:lnSpc>
                <a:spcPct val="100000"/>
              </a:lnSpc>
              <a:spcBef>
                <a:spcPts val="0"/>
              </a:spcBef>
              <a:spcAft>
                <a:spcPts val="0"/>
              </a:spcAft>
              <a:buClr>
                <a:schemeClr val="dk1"/>
              </a:buClr>
              <a:buSzPts val="2800"/>
              <a:buFont typeface="Barlow"/>
              <a:buNone/>
              <a:defRPr sz="2800" b="0" i="0" u="none" strike="noStrike" cap="none">
                <a:solidFill>
                  <a:schemeClr val="dk1"/>
                </a:solidFill>
                <a:latin typeface="Barlow"/>
                <a:ea typeface="Barlow"/>
                <a:cs typeface="Barlow"/>
                <a:sym typeface="Barlow"/>
              </a:defRPr>
            </a:lvl8pPr>
            <a:lvl9pPr marL="4114800" marR="0" lvl="8" indent="-317500" algn="ctr" rtl="0">
              <a:lnSpc>
                <a:spcPct val="100000"/>
              </a:lnSpc>
              <a:spcBef>
                <a:spcPts val="0"/>
              </a:spcBef>
              <a:spcAft>
                <a:spcPts val="0"/>
              </a:spcAft>
              <a:buClr>
                <a:schemeClr val="dk1"/>
              </a:buClr>
              <a:buSzPts val="2800"/>
              <a:buFont typeface="Barlow"/>
              <a:buNone/>
              <a:defRPr sz="2800" b="0" i="0" u="none" strike="noStrike" cap="none">
                <a:solidFill>
                  <a:schemeClr val="dk1"/>
                </a:solidFill>
                <a:latin typeface="Barlow"/>
                <a:ea typeface="Barlow"/>
                <a:cs typeface="Barlow"/>
                <a:sym typeface="Barlow"/>
              </a:defRPr>
            </a:lvl9pPr>
          </a:lstStyle>
          <a:p>
            <a:pPr marL="0" indent="0"/>
            <a:r>
              <a:rPr lang="en-US" i="1" dirty="0"/>
              <a:t>A journey to inspire, innovate and discover.</a:t>
            </a:r>
          </a:p>
        </p:txBody>
      </p:sp>
      <p:pic>
        <p:nvPicPr>
          <p:cNvPr id="14" name="Image 13">
            <a:extLst>
              <a:ext uri="{FF2B5EF4-FFF2-40B4-BE49-F238E27FC236}">
                <a16:creationId xmlns:a16="http://schemas.microsoft.com/office/drawing/2014/main" id="{36D60AFB-F552-59B1-F234-772B3DA53191}"/>
              </a:ext>
            </a:extLst>
          </p:cNvPr>
          <p:cNvPicPr>
            <a:picLocks noChangeAspect="1"/>
          </p:cNvPicPr>
          <p:nvPr/>
        </p:nvPicPr>
        <p:blipFill>
          <a:blip r:embed="rId5"/>
          <a:stretch>
            <a:fillRect/>
          </a:stretch>
        </p:blipFill>
        <p:spPr>
          <a:xfrm>
            <a:off x="-1821783" y="1049350"/>
            <a:ext cx="3515606" cy="2947125"/>
          </a:xfrm>
          <a:prstGeom prst="rect">
            <a:avLst/>
          </a:prstGeom>
        </p:spPr>
      </p:pic>
      <p:pic>
        <p:nvPicPr>
          <p:cNvPr id="12" name="Image 11" descr="Une image contenant lumière, sombre, flou&#10;&#10;Description générée automatiquement">
            <a:extLst>
              <a:ext uri="{FF2B5EF4-FFF2-40B4-BE49-F238E27FC236}">
                <a16:creationId xmlns:a16="http://schemas.microsoft.com/office/drawing/2014/main" id="{2B47ED57-F77E-7945-F028-474ED7ED1C16}"/>
              </a:ext>
            </a:extLst>
          </p:cNvPr>
          <p:cNvPicPr>
            <a:picLocks noChangeAspect="1"/>
          </p:cNvPicPr>
          <p:nvPr/>
        </p:nvPicPr>
        <p:blipFill>
          <a:blip r:embed="rId6"/>
          <a:stretch>
            <a:fillRect/>
          </a:stretch>
        </p:blipFill>
        <p:spPr>
          <a:xfrm>
            <a:off x="-2216844" y="690850"/>
            <a:ext cx="4460286" cy="373904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1215" name="Google Shape;1215;p45"/>
          <p:cNvSpPr txBox="1">
            <a:spLocks noGrp="1"/>
          </p:cNvSpPr>
          <p:nvPr>
            <p:ph type="subTitle" idx="1"/>
          </p:nvPr>
        </p:nvSpPr>
        <p:spPr>
          <a:xfrm>
            <a:off x="4572000" y="652048"/>
            <a:ext cx="3727938" cy="4608683"/>
          </a:xfrm>
          <a:prstGeom prst="rect">
            <a:avLst/>
          </a:prstGeom>
        </p:spPr>
        <p:txBody>
          <a:bodyPr spcFirstLastPara="1" wrap="square" lIns="91425" tIns="91425" rIns="91425" bIns="91425" anchor="t" anchorCtr="0">
            <a:noAutofit/>
          </a:bodyPr>
          <a:lstStyle/>
          <a:p>
            <a:pPr marL="0" marR="0" indent="0" algn="just" rtl="0">
              <a:spcBef>
                <a:spcPts val="0"/>
              </a:spcBef>
              <a:spcAft>
                <a:spcPts val="0"/>
              </a:spcAft>
            </a:pPr>
            <a:r>
              <a:rPr lang="en-US" sz="1800" b="0" i="0" dirty="0">
                <a:solidFill>
                  <a:srgbClr val="FFFFFF"/>
                </a:solidFill>
                <a:effectLst/>
                <a:latin typeface="Barlow" panose="00000500000000000000" pitchFamily="2" charset="0"/>
                <a:ea typeface="Barlow" panose="00000500000000000000" pitchFamily="2" charset="0"/>
                <a:cs typeface="Barlow" panose="00000500000000000000" pitchFamily="2" charset="0"/>
              </a:rPr>
              <a:t>NIAC Study Objective: Determine feasibility of using</a:t>
            </a:r>
            <a:r>
              <a:rPr lang="fr-FR" dirty="0">
                <a:ea typeface="Barlow" panose="00000500000000000000" pitchFamily="2" charset="0"/>
                <a:cs typeface="Barlow" panose="00000500000000000000" pitchFamily="2" charset="0"/>
              </a:rPr>
              <a:t> </a:t>
            </a:r>
            <a:r>
              <a:rPr lang="en-US" sz="1800" b="0" i="0" dirty="0">
                <a:solidFill>
                  <a:srgbClr val="FFFFFF"/>
                </a:solidFill>
                <a:effectLst/>
                <a:latin typeface="Barlow" panose="00000500000000000000" pitchFamily="2" charset="0"/>
                <a:ea typeface="Barlow" panose="00000500000000000000" pitchFamily="2" charset="0"/>
                <a:cs typeface="Barlow" panose="00000500000000000000" pitchFamily="2" charset="0"/>
              </a:rPr>
              <a:t>reflectors to provide continuous, year-round access</a:t>
            </a:r>
            <a:r>
              <a:rPr lang="fr-FR" dirty="0">
                <a:ea typeface="Barlow" panose="00000500000000000000" pitchFamily="2" charset="0"/>
                <a:cs typeface="Barlow" panose="00000500000000000000" pitchFamily="2" charset="0"/>
              </a:rPr>
              <a:t> </a:t>
            </a:r>
            <a:r>
              <a:rPr lang="en-US" sz="1800" b="0" i="0" dirty="0">
                <a:solidFill>
                  <a:srgbClr val="FFFFFF"/>
                </a:solidFill>
                <a:effectLst/>
                <a:latin typeface="Barlow" panose="00000500000000000000" pitchFamily="2" charset="0"/>
                <a:ea typeface="Barlow" panose="00000500000000000000" pitchFamily="2" charset="0"/>
                <a:cs typeface="Barlow" panose="00000500000000000000" pitchFamily="2" charset="0"/>
              </a:rPr>
              <a:t>to sunlight to a target area near Shackleton Crater</a:t>
            </a:r>
          </a:p>
          <a:p>
            <a:pPr marL="0" marR="0" indent="0" algn="just" rtl="0">
              <a:spcBef>
                <a:spcPts val="0"/>
              </a:spcBef>
              <a:spcAft>
                <a:spcPts val="0"/>
              </a:spcAft>
            </a:pPr>
            <a:endParaRPr lang="fr-TN" dirty="0">
              <a:effectLst/>
            </a:endParaRPr>
          </a:p>
          <a:p>
            <a:pPr marL="0" marR="0" indent="0" algn="just" rtl="0">
              <a:spcBef>
                <a:spcPts val="0"/>
              </a:spcBef>
              <a:spcAft>
                <a:spcPts val="0"/>
              </a:spcAft>
            </a:pPr>
            <a:r>
              <a:rPr lang="en-US" sz="1800" b="0" i="0" dirty="0">
                <a:solidFill>
                  <a:srgbClr val="FFFFFF"/>
                </a:solidFill>
                <a:effectLst/>
                <a:latin typeface="Barlow" panose="00000500000000000000" pitchFamily="2" charset="0"/>
                <a:ea typeface="Barlow" panose="00000500000000000000" pitchFamily="2" charset="0"/>
                <a:cs typeface="Barlow" panose="00000500000000000000" pitchFamily="2" charset="0"/>
              </a:rPr>
              <a:t>– Identify optimal reflector placement locations</a:t>
            </a:r>
            <a:endParaRPr lang="fr-TN" dirty="0">
              <a:effectLst/>
            </a:endParaRPr>
          </a:p>
          <a:p>
            <a:pPr marL="0" marR="0" indent="0" algn="just" rtl="0">
              <a:spcBef>
                <a:spcPts val="0"/>
              </a:spcBef>
              <a:spcAft>
                <a:spcPts val="0"/>
              </a:spcAft>
            </a:pPr>
            <a:r>
              <a:rPr lang="en-US" sz="1800" b="0" i="0" dirty="0">
                <a:solidFill>
                  <a:srgbClr val="FFFFFF"/>
                </a:solidFill>
                <a:effectLst/>
                <a:latin typeface="Barlow" panose="00000500000000000000" pitchFamily="2" charset="0"/>
                <a:ea typeface="Barlow" panose="00000500000000000000" pitchFamily="2" charset="0"/>
                <a:cs typeface="Barlow" panose="00000500000000000000" pitchFamily="2" charset="0"/>
              </a:rPr>
              <a:t>– Size power infrastructure according to ISRU mission requirements</a:t>
            </a:r>
            <a:endParaRPr lang="fr-TN" dirty="0">
              <a:effectLst/>
            </a:endParaRPr>
          </a:p>
          <a:p>
            <a:pPr marL="0" marR="0" indent="0" algn="just" rtl="0">
              <a:spcBef>
                <a:spcPts val="0"/>
              </a:spcBef>
              <a:spcAft>
                <a:spcPts val="0"/>
              </a:spcAft>
            </a:pPr>
            <a:r>
              <a:rPr lang="en-US" sz="1800" b="0" i="0" dirty="0">
                <a:solidFill>
                  <a:srgbClr val="FFFFFF"/>
                </a:solidFill>
                <a:effectLst/>
                <a:latin typeface="Barlow" panose="00000500000000000000" pitchFamily="2" charset="0"/>
                <a:ea typeface="Barlow" panose="00000500000000000000" pitchFamily="2" charset="0"/>
                <a:cs typeface="Barlow" panose="00000500000000000000" pitchFamily="2" charset="0"/>
              </a:rPr>
              <a:t>– Evaluate structural designs and deployment mechanisms</a:t>
            </a:r>
            <a:endParaRPr lang="fr-TN" dirty="0">
              <a:effectLst/>
            </a:endParaRPr>
          </a:p>
        </p:txBody>
      </p:sp>
      <p:pic>
        <p:nvPicPr>
          <p:cNvPr id="7" name="Image 6">
            <a:extLst>
              <a:ext uri="{FF2B5EF4-FFF2-40B4-BE49-F238E27FC236}">
                <a16:creationId xmlns:a16="http://schemas.microsoft.com/office/drawing/2014/main" id="{40C782F4-B26D-99C6-2AF7-3B51A9C7B2FB}"/>
              </a:ext>
            </a:extLst>
          </p:cNvPr>
          <p:cNvPicPr>
            <a:picLocks noChangeAspect="1"/>
          </p:cNvPicPr>
          <p:nvPr/>
        </p:nvPicPr>
        <p:blipFill>
          <a:blip r:embed="rId3"/>
          <a:stretch>
            <a:fillRect/>
          </a:stretch>
        </p:blipFill>
        <p:spPr>
          <a:xfrm>
            <a:off x="194529" y="935396"/>
            <a:ext cx="4279777" cy="302700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sp>
        <p:nvSpPr>
          <p:cNvPr id="1639" name="Google Shape;1639;p55"/>
          <p:cNvSpPr txBox="1">
            <a:spLocks noGrp="1"/>
          </p:cNvSpPr>
          <p:nvPr>
            <p:ph type="title"/>
          </p:nvPr>
        </p:nvSpPr>
        <p:spPr>
          <a:xfrm>
            <a:off x="716850" y="81111"/>
            <a:ext cx="7710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200" dirty="0">
                <a:solidFill>
                  <a:schemeClr val="dk1"/>
                </a:solidFill>
                <a:latin typeface="Anton"/>
                <a:ea typeface="Anton"/>
                <a:cs typeface="Anton"/>
                <a:sym typeface="Anton"/>
              </a:rPr>
              <a:t>WATER </a:t>
            </a:r>
          </a:p>
        </p:txBody>
      </p:sp>
      <p:pic>
        <p:nvPicPr>
          <p:cNvPr id="12" name="Image 11">
            <a:extLst>
              <a:ext uri="{FF2B5EF4-FFF2-40B4-BE49-F238E27FC236}">
                <a16:creationId xmlns:a16="http://schemas.microsoft.com/office/drawing/2014/main" id="{943D66B3-15C2-405B-3AA3-171C51F55A8C}"/>
              </a:ext>
            </a:extLst>
          </p:cNvPr>
          <p:cNvPicPr>
            <a:picLocks noChangeAspect="1"/>
          </p:cNvPicPr>
          <p:nvPr/>
        </p:nvPicPr>
        <p:blipFill>
          <a:blip r:embed="rId3"/>
          <a:stretch>
            <a:fillRect/>
          </a:stretch>
        </p:blipFill>
        <p:spPr>
          <a:xfrm>
            <a:off x="3176955" y="81111"/>
            <a:ext cx="753602" cy="631743"/>
          </a:xfrm>
          <a:prstGeom prst="rect">
            <a:avLst/>
          </a:prstGeom>
        </p:spPr>
      </p:pic>
      <p:grpSp>
        <p:nvGrpSpPr>
          <p:cNvPr id="27" name="Groupe 26">
            <a:extLst>
              <a:ext uri="{FF2B5EF4-FFF2-40B4-BE49-F238E27FC236}">
                <a16:creationId xmlns:a16="http://schemas.microsoft.com/office/drawing/2014/main" id="{45516656-4084-9B73-D439-1DFEE83998DE}"/>
              </a:ext>
            </a:extLst>
          </p:cNvPr>
          <p:cNvGrpSpPr/>
          <p:nvPr/>
        </p:nvGrpSpPr>
        <p:grpSpPr>
          <a:xfrm>
            <a:off x="91625" y="807211"/>
            <a:ext cx="5260570" cy="4108811"/>
            <a:chOff x="1941715" y="775866"/>
            <a:chExt cx="5260570" cy="4108811"/>
          </a:xfrm>
        </p:grpSpPr>
        <p:pic>
          <p:nvPicPr>
            <p:cNvPr id="5" name="Image 4">
              <a:extLst>
                <a:ext uri="{FF2B5EF4-FFF2-40B4-BE49-F238E27FC236}">
                  <a16:creationId xmlns:a16="http://schemas.microsoft.com/office/drawing/2014/main" id="{0595922E-BA1A-7851-D611-D28DE7B424C8}"/>
                </a:ext>
              </a:extLst>
            </p:cNvPr>
            <p:cNvPicPr>
              <a:picLocks noChangeAspect="1"/>
            </p:cNvPicPr>
            <p:nvPr/>
          </p:nvPicPr>
          <p:blipFill>
            <a:blip r:embed="rId4"/>
            <a:stretch>
              <a:fillRect/>
            </a:stretch>
          </p:blipFill>
          <p:spPr>
            <a:xfrm>
              <a:off x="1941715" y="775866"/>
              <a:ext cx="5210883" cy="4108811"/>
            </a:xfrm>
            <a:prstGeom prst="rect">
              <a:avLst/>
            </a:prstGeom>
          </p:spPr>
        </p:pic>
        <p:sp>
          <p:nvSpPr>
            <p:cNvPr id="6" name="Rectangle 5">
              <a:extLst>
                <a:ext uri="{FF2B5EF4-FFF2-40B4-BE49-F238E27FC236}">
                  <a16:creationId xmlns:a16="http://schemas.microsoft.com/office/drawing/2014/main" id="{05EBCC12-5ED8-69D4-FE8D-B75FC02F5EBC}"/>
                </a:ext>
              </a:extLst>
            </p:cNvPr>
            <p:cNvSpPr/>
            <p:nvPr/>
          </p:nvSpPr>
          <p:spPr>
            <a:xfrm>
              <a:off x="1991402" y="799312"/>
              <a:ext cx="1607583" cy="63174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TN"/>
            </a:p>
          </p:txBody>
        </p:sp>
        <p:sp>
          <p:nvSpPr>
            <p:cNvPr id="7" name="Rectangle 6">
              <a:extLst>
                <a:ext uri="{FF2B5EF4-FFF2-40B4-BE49-F238E27FC236}">
                  <a16:creationId xmlns:a16="http://schemas.microsoft.com/office/drawing/2014/main" id="{1E1D88C1-623D-5E3E-51F1-DA0A73EB621C}"/>
                </a:ext>
              </a:extLst>
            </p:cNvPr>
            <p:cNvSpPr/>
            <p:nvPr/>
          </p:nvSpPr>
          <p:spPr>
            <a:xfrm>
              <a:off x="2033340" y="2311685"/>
              <a:ext cx="1009706" cy="3985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TN"/>
            </a:p>
          </p:txBody>
        </p:sp>
        <p:sp>
          <p:nvSpPr>
            <p:cNvPr id="8" name="Rectangle 7">
              <a:extLst>
                <a:ext uri="{FF2B5EF4-FFF2-40B4-BE49-F238E27FC236}">
                  <a16:creationId xmlns:a16="http://schemas.microsoft.com/office/drawing/2014/main" id="{B146025C-6CB8-A5E8-A063-5E71C5655525}"/>
                </a:ext>
              </a:extLst>
            </p:cNvPr>
            <p:cNvSpPr/>
            <p:nvPr/>
          </p:nvSpPr>
          <p:spPr>
            <a:xfrm>
              <a:off x="2456892" y="4061756"/>
              <a:ext cx="1172307" cy="55399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TN"/>
            </a:p>
          </p:txBody>
        </p:sp>
        <p:sp>
          <p:nvSpPr>
            <p:cNvPr id="9" name="Rectangle 8">
              <a:extLst>
                <a:ext uri="{FF2B5EF4-FFF2-40B4-BE49-F238E27FC236}">
                  <a16:creationId xmlns:a16="http://schemas.microsoft.com/office/drawing/2014/main" id="{195B5D50-71CC-8FE5-086A-7B95AA4E7137}"/>
                </a:ext>
              </a:extLst>
            </p:cNvPr>
            <p:cNvSpPr/>
            <p:nvPr/>
          </p:nvSpPr>
          <p:spPr>
            <a:xfrm>
              <a:off x="3883257" y="4261518"/>
              <a:ext cx="1637905" cy="3985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TN"/>
            </a:p>
          </p:txBody>
        </p:sp>
        <p:sp>
          <p:nvSpPr>
            <p:cNvPr id="13" name="Rectangle 12">
              <a:extLst>
                <a:ext uri="{FF2B5EF4-FFF2-40B4-BE49-F238E27FC236}">
                  <a16:creationId xmlns:a16="http://schemas.microsoft.com/office/drawing/2014/main" id="{34F389AC-E9C8-85CC-7BE9-3E19F866336D}"/>
                </a:ext>
              </a:extLst>
            </p:cNvPr>
            <p:cNvSpPr/>
            <p:nvPr/>
          </p:nvSpPr>
          <p:spPr>
            <a:xfrm>
              <a:off x="4380560" y="1669279"/>
              <a:ext cx="904198" cy="5509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TN" dirty="0"/>
            </a:p>
          </p:txBody>
        </p:sp>
        <p:sp>
          <p:nvSpPr>
            <p:cNvPr id="14" name="Rectangle 13">
              <a:extLst>
                <a:ext uri="{FF2B5EF4-FFF2-40B4-BE49-F238E27FC236}">
                  <a16:creationId xmlns:a16="http://schemas.microsoft.com/office/drawing/2014/main" id="{7251BAC2-E229-1AC0-DA3F-68663D2CBF49}"/>
                </a:ext>
              </a:extLst>
            </p:cNvPr>
            <p:cNvSpPr/>
            <p:nvPr/>
          </p:nvSpPr>
          <p:spPr>
            <a:xfrm>
              <a:off x="5709137" y="820791"/>
              <a:ext cx="1348155" cy="63174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TN"/>
            </a:p>
          </p:txBody>
        </p:sp>
        <p:sp>
          <p:nvSpPr>
            <p:cNvPr id="15" name="Rectangle 14">
              <a:extLst>
                <a:ext uri="{FF2B5EF4-FFF2-40B4-BE49-F238E27FC236}">
                  <a16:creationId xmlns:a16="http://schemas.microsoft.com/office/drawing/2014/main" id="{80EECF27-638A-909B-4FAD-F4D0AE67A4B6}"/>
                </a:ext>
              </a:extLst>
            </p:cNvPr>
            <p:cNvSpPr/>
            <p:nvPr/>
          </p:nvSpPr>
          <p:spPr>
            <a:xfrm>
              <a:off x="5973522" y="1687791"/>
              <a:ext cx="1137138" cy="7737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TN"/>
            </a:p>
          </p:txBody>
        </p:sp>
        <p:sp>
          <p:nvSpPr>
            <p:cNvPr id="16" name="Rectangle 15">
              <a:extLst>
                <a:ext uri="{FF2B5EF4-FFF2-40B4-BE49-F238E27FC236}">
                  <a16:creationId xmlns:a16="http://schemas.microsoft.com/office/drawing/2014/main" id="{16AB51C1-1C6B-0A67-8FC3-92407C26887E}"/>
                </a:ext>
              </a:extLst>
            </p:cNvPr>
            <p:cNvSpPr/>
            <p:nvPr/>
          </p:nvSpPr>
          <p:spPr>
            <a:xfrm>
              <a:off x="5827889" y="3980772"/>
              <a:ext cx="1252849" cy="7737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TN"/>
            </a:p>
          </p:txBody>
        </p:sp>
        <p:sp>
          <p:nvSpPr>
            <p:cNvPr id="17" name="ZoneTexte 16">
              <a:extLst>
                <a:ext uri="{FF2B5EF4-FFF2-40B4-BE49-F238E27FC236}">
                  <a16:creationId xmlns:a16="http://schemas.microsoft.com/office/drawing/2014/main" id="{9469CB37-6326-8B4C-206D-E5B1D7E17389}"/>
                </a:ext>
              </a:extLst>
            </p:cNvPr>
            <p:cNvSpPr txBox="1"/>
            <p:nvPr/>
          </p:nvSpPr>
          <p:spPr>
            <a:xfrm>
              <a:off x="2086708" y="789714"/>
              <a:ext cx="1517231" cy="600164"/>
            </a:xfrm>
            <a:prstGeom prst="rect">
              <a:avLst/>
            </a:prstGeom>
            <a:noFill/>
          </p:spPr>
          <p:txBody>
            <a:bodyPr wrap="square" rtlCol="0">
              <a:spAutoFit/>
            </a:bodyPr>
            <a:lstStyle/>
            <a:p>
              <a:r>
                <a:rPr lang="fr-FR" sz="1100" dirty="0" err="1">
                  <a:solidFill>
                    <a:schemeClr val="tx1"/>
                  </a:solidFill>
                </a:rPr>
                <a:t>Detecting</a:t>
              </a:r>
              <a:r>
                <a:rPr lang="fr-FR" sz="1100" dirty="0">
                  <a:solidFill>
                    <a:schemeClr val="tx1"/>
                  </a:solidFill>
                </a:rPr>
                <a:t> </a:t>
              </a:r>
              <a:r>
                <a:rPr lang="fr-FR" sz="1100" dirty="0" err="1">
                  <a:solidFill>
                    <a:schemeClr val="tx1"/>
                  </a:solidFill>
                </a:rPr>
                <a:t>ice</a:t>
              </a:r>
              <a:r>
                <a:rPr lang="fr-FR" sz="1100" dirty="0">
                  <a:solidFill>
                    <a:schemeClr val="tx1"/>
                  </a:solidFill>
                </a:rPr>
                <a:t> at </a:t>
              </a:r>
              <a:r>
                <a:rPr lang="fr-FR" sz="1100" dirty="0" err="1">
                  <a:solidFill>
                    <a:schemeClr val="tx1"/>
                  </a:solidFill>
                </a:rPr>
                <a:t>lunar</a:t>
              </a:r>
              <a:r>
                <a:rPr lang="fr-FR" sz="1100" dirty="0">
                  <a:solidFill>
                    <a:schemeClr val="tx1"/>
                  </a:solidFill>
                </a:rPr>
                <a:t> surface via </a:t>
              </a:r>
              <a:r>
                <a:rPr lang="fr-FR" sz="1100" dirty="0" err="1">
                  <a:solidFill>
                    <a:schemeClr val="tx1"/>
                  </a:solidFill>
                </a:rPr>
                <a:t>low</a:t>
              </a:r>
              <a:r>
                <a:rPr lang="fr-FR" sz="1100" dirty="0">
                  <a:solidFill>
                    <a:schemeClr val="tx1"/>
                  </a:solidFill>
                </a:rPr>
                <a:t> </a:t>
              </a:r>
              <a:r>
                <a:rPr lang="fr-FR" sz="1100" dirty="0" err="1">
                  <a:solidFill>
                    <a:schemeClr val="tx1"/>
                  </a:solidFill>
                </a:rPr>
                <a:t>votlage</a:t>
              </a:r>
              <a:r>
                <a:rPr lang="fr-FR" sz="1100" dirty="0">
                  <a:solidFill>
                    <a:schemeClr val="tx1"/>
                  </a:solidFill>
                </a:rPr>
                <a:t> </a:t>
              </a:r>
              <a:r>
                <a:rPr lang="fr-FR" sz="1100" dirty="0" err="1">
                  <a:solidFill>
                    <a:schemeClr val="tx1"/>
                  </a:solidFill>
                </a:rPr>
                <a:t>sensors</a:t>
              </a:r>
              <a:r>
                <a:rPr lang="fr-FR" sz="1100" dirty="0">
                  <a:solidFill>
                    <a:schemeClr val="tx1"/>
                  </a:solidFill>
                </a:rPr>
                <a:t> </a:t>
              </a:r>
              <a:endParaRPr lang="fr-TN" sz="1100" dirty="0">
                <a:solidFill>
                  <a:schemeClr val="tx1"/>
                </a:solidFill>
              </a:endParaRPr>
            </a:p>
          </p:txBody>
        </p:sp>
        <p:sp>
          <p:nvSpPr>
            <p:cNvPr id="19" name="ZoneTexte 18">
              <a:extLst>
                <a:ext uri="{FF2B5EF4-FFF2-40B4-BE49-F238E27FC236}">
                  <a16:creationId xmlns:a16="http://schemas.microsoft.com/office/drawing/2014/main" id="{06DC823D-7518-6D9A-CB74-88506CADD08D}"/>
                </a:ext>
              </a:extLst>
            </p:cNvPr>
            <p:cNvSpPr txBox="1"/>
            <p:nvPr/>
          </p:nvSpPr>
          <p:spPr>
            <a:xfrm>
              <a:off x="1941715" y="2295533"/>
              <a:ext cx="1517231" cy="430887"/>
            </a:xfrm>
            <a:prstGeom prst="rect">
              <a:avLst/>
            </a:prstGeom>
            <a:noFill/>
          </p:spPr>
          <p:txBody>
            <a:bodyPr wrap="square" rtlCol="0">
              <a:spAutoFit/>
            </a:bodyPr>
            <a:lstStyle/>
            <a:p>
              <a:r>
                <a:rPr lang="fr-FR" sz="1050" dirty="0">
                  <a:solidFill>
                    <a:schemeClr val="tx1"/>
                  </a:solidFill>
                </a:rPr>
                <a:t>Collecter </a:t>
              </a:r>
              <a:r>
                <a:rPr lang="fr-FR" sz="1050" dirty="0" err="1">
                  <a:solidFill>
                    <a:schemeClr val="tx1"/>
                  </a:solidFill>
                </a:rPr>
                <a:t>lifted</a:t>
              </a:r>
              <a:r>
                <a:rPr lang="fr-FR" sz="1050" dirty="0">
                  <a:solidFill>
                    <a:schemeClr val="tx1"/>
                  </a:solidFill>
                </a:rPr>
                <a:t> in </a:t>
              </a:r>
              <a:r>
                <a:rPr lang="fr-FR" sz="1050" dirty="0" err="1">
                  <a:solidFill>
                    <a:schemeClr val="tx1"/>
                  </a:solidFill>
                </a:rPr>
                <a:t>Roving</a:t>
              </a:r>
              <a:r>
                <a:rPr lang="fr-FR" sz="1050" dirty="0">
                  <a:solidFill>
                    <a:schemeClr val="tx1"/>
                  </a:solidFill>
                </a:rPr>
                <a:t> Mode</a:t>
              </a:r>
              <a:endParaRPr lang="fr-TN" sz="1050" dirty="0">
                <a:solidFill>
                  <a:schemeClr val="tx1"/>
                </a:solidFill>
              </a:endParaRPr>
            </a:p>
          </p:txBody>
        </p:sp>
        <p:sp>
          <p:nvSpPr>
            <p:cNvPr id="20" name="ZoneTexte 19">
              <a:extLst>
                <a:ext uri="{FF2B5EF4-FFF2-40B4-BE49-F238E27FC236}">
                  <a16:creationId xmlns:a16="http://schemas.microsoft.com/office/drawing/2014/main" id="{75F48324-6799-29AF-980A-C9D2281AD3B2}"/>
                </a:ext>
              </a:extLst>
            </p:cNvPr>
            <p:cNvSpPr txBox="1"/>
            <p:nvPr/>
          </p:nvSpPr>
          <p:spPr>
            <a:xfrm>
              <a:off x="2456892" y="4045605"/>
              <a:ext cx="1252849" cy="553998"/>
            </a:xfrm>
            <a:prstGeom prst="rect">
              <a:avLst/>
            </a:prstGeom>
            <a:noFill/>
          </p:spPr>
          <p:txBody>
            <a:bodyPr wrap="square" rtlCol="0">
              <a:spAutoFit/>
            </a:bodyPr>
            <a:lstStyle/>
            <a:p>
              <a:r>
                <a:rPr lang="fr-FR" sz="1000" dirty="0">
                  <a:solidFill>
                    <a:schemeClr val="tx1"/>
                  </a:solidFill>
                </a:rPr>
                <a:t>Collecter down in in-situ </a:t>
              </a:r>
              <a:r>
                <a:rPr lang="fr-FR" sz="1000" dirty="0" err="1">
                  <a:solidFill>
                    <a:schemeClr val="tx1"/>
                  </a:solidFill>
                </a:rPr>
                <a:t>resource</a:t>
              </a:r>
              <a:r>
                <a:rPr lang="fr-FR" sz="1000" dirty="0">
                  <a:solidFill>
                    <a:schemeClr val="tx1"/>
                  </a:solidFill>
                </a:rPr>
                <a:t> </a:t>
              </a:r>
              <a:r>
                <a:rPr lang="fr-FR" sz="1000" dirty="0" err="1">
                  <a:solidFill>
                    <a:schemeClr val="tx1"/>
                  </a:solidFill>
                </a:rPr>
                <a:t>utilization</a:t>
              </a:r>
              <a:r>
                <a:rPr lang="fr-FR" sz="1000" dirty="0">
                  <a:solidFill>
                    <a:schemeClr val="tx1"/>
                  </a:solidFill>
                </a:rPr>
                <a:t> mode </a:t>
              </a:r>
              <a:endParaRPr lang="fr-TN" sz="1000" dirty="0">
                <a:solidFill>
                  <a:schemeClr val="tx1"/>
                </a:solidFill>
              </a:endParaRPr>
            </a:p>
          </p:txBody>
        </p:sp>
        <p:sp>
          <p:nvSpPr>
            <p:cNvPr id="21" name="ZoneTexte 20">
              <a:extLst>
                <a:ext uri="{FF2B5EF4-FFF2-40B4-BE49-F238E27FC236}">
                  <a16:creationId xmlns:a16="http://schemas.microsoft.com/office/drawing/2014/main" id="{E4BED59F-151C-C6BA-9499-186FFACAA56D}"/>
                </a:ext>
              </a:extLst>
            </p:cNvPr>
            <p:cNvSpPr txBox="1"/>
            <p:nvPr/>
          </p:nvSpPr>
          <p:spPr>
            <a:xfrm>
              <a:off x="3823202" y="4215644"/>
              <a:ext cx="1758014" cy="400110"/>
            </a:xfrm>
            <a:prstGeom prst="rect">
              <a:avLst/>
            </a:prstGeom>
            <a:noFill/>
          </p:spPr>
          <p:txBody>
            <a:bodyPr wrap="square" rtlCol="0">
              <a:spAutoFit/>
            </a:bodyPr>
            <a:lstStyle/>
            <a:p>
              <a:r>
                <a:rPr lang="fr-FR" sz="1000" dirty="0" err="1">
                  <a:solidFill>
                    <a:schemeClr val="tx1"/>
                  </a:solidFill>
                </a:rPr>
                <a:t>Collecting</a:t>
              </a:r>
              <a:r>
                <a:rPr lang="fr-FR" sz="1000" dirty="0">
                  <a:solidFill>
                    <a:schemeClr val="tx1"/>
                  </a:solidFill>
                </a:rPr>
                <a:t> and </a:t>
              </a:r>
              <a:r>
                <a:rPr lang="fr-FR" sz="1000" dirty="0" err="1">
                  <a:solidFill>
                    <a:schemeClr val="tx1"/>
                  </a:solidFill>
                </a:rPr>
                <a:t>Cryotrapping</a:t>
              </a:r>
              <a:r>
                <a:rPr lang="fr-FR" sz="1000" dirty="0">
                  <a:solidFill>
                    <a:schemeClr val="tx1"/>
                  </a:solidFill>
                </a:rPr>
                <a:t> water </a:t>
              </a:r>
              <a:r>
                <a:rPr lang="fr-FR" sz="1000" dirty="0" err="1">
                  <a:solidFill>
                    <a:schemeClr val="tx1"/>
                  </a:solidFill>
                </a:rPr>
                <a:t>vapor</a:t>
              </a:r>
              <a:r>
                <a:rPr lang="fr-FR" sz="1000" dirty="0">
                  <a:solidFill>
                    <a:schemeClr val="tx1"/>
                  </a:solidFill>
                </a:rPr>
                <a:t>  </a:t>
              </a:r>
              <a:endParaRPr lang="fr-TN" sz="1000" dirty="0">
                <a:solidFill>
                  <a:schemeClr val="tx1"/>
                </a:solidFill>
              </a:endParaRPr>
            </a:p>
          </p:txBody>
        </p:sp>
        <p:sp>
          <p:nvSpPr>
            <p:cNvPr id="23" name="ZoneTexte 22">
              <a:extLst>
                <a:ext uri="{FF2B5EF4-FFF2-40B4-BE49-F238E27FC236}">
                  <a16:creationId xmlns:a16="http://schemas.microsoft.com/office/drawing/2014/main" id="{C725C818-D0FF-9503-B226-41517D007518}"/>
                </a:ext>
              </a:extLst>
            </p:cNvPr>
            <p:cNvSpPr txBox="1"/>
            <p:nvPr/>
          </p:nvSpPr>
          <p:spPr>
            <a:xfrm>
              <a:off x="5835274" y="3988590"/>
              <a:ext cx="1252849" cy="707886"/>
            </a:xfrm>
            <a:prstGeom prst="rect">
              <a:avLst/>
            </a:prstGeom>
            <a:noFill/>
          </p:spPr>
          <p:txBody>
            <a:bodyPr wrap="square" rtlCol="0">
              <a:spAutoFit/>
            </a:bodyPr>
            <a:lstStyle/>
            <a:p>
              <a:r>
                <a:rPr lang="fr-FR" sz="1000" dirty="0" err="1">
                  <a:solidFill>
                    <a:schemeClr val="tx1"/>
                  </a:solidFill>
                </a:rPr>
                <a:t>Heating</a:t>
              </a:r>
              <a:r>
                <a:rPr lang="fr-FR" sz="1000" dirty="0">
                  <a:solidFill>
                    <a:schemeClr val="tx1"/>
                  </a:solidFill>
                </a:rPr>
                <a:t> (</a:t>
              </a:r>
              <a:r>
                <a:rPr lang="fr-FR" sz="1000" dirty="0" err="1">
                  <a:solidFill>
                    <a:schemeClr val="tx1"/>
                  </a:solidFill>
                </a:rPr>
                <a:t>microwave</a:t>
              </a:r>
              <a:r>
                <a:rPr lang="fr-FR" sz="1000" dirty="0">
                  <a:solidFill>
                    <a:schemeClr val="tx1"/>
                  </a:solidFill>
                </a:rPr>
                <a:t>) and </a:t>
              </a:r>
              <a:r>
                <a:rPr lang="fr-FR" sz="1000" dirty="0" err="1">
                  <a:solidFill>
                    <a:schemeClr val="tx1"/>
                  </a:solidFill>
                </a:rPr>
                <a:t>vaporizing</a:t>
              </a:r>
              <a:r>
                <a:rPr lang="fr-FR" sz="1000" dirty="0">
                  <a:solidFill>
                    <a:schemeClr val="tx1"/>
                  </a:solidFill>
                </a:rPr>
                <a:t> subsurface </a:t>
              </a:r>
              <a:r>
                <a:rPr lang="fr-FR" sz="1000" dirty="0" err="1">
                  <a:solidFill>
                    <a:schemeClr val="tx1"/>
                  </a:solidFill>
                </a:rPr>
                <a:t>ice</a:t>
              </a:r>
              <a:r>
                <a:rPr lang="fr-FR" sz="1000" dirty="0">
                  <a:solidFill>
                    <a:schemeClr val="tx1"/>
                  </a:solidFill>
                </a:rPr>
                <a:t>.</a:t>
              </a:r>
              <a:endParaRPr lang="fr-TN" sz="1000" dirty="0">
                <a:solidFill>
                  <a:schemeClr val="tx1"/>
                </a:solidFill>
              </a:endParaRPr>
            </a:p>
          </p:txBody>
        </p:sp>
        <p:sp>
          <p:nvSpPr>
            <p:cNvPr id="24" name="ZoneTexte 23">
              <a:extLst>
                <a:ext uri="{FF2B5EF4-FFF2-40B4-BE49-F238E27FC236}">
                  <a16:creationId xmlns:a16="http://schemas.microsoft.com/office/drawing/2014/main" id="{71FA66D8-178F-9AD0-4C69-B90A9E20A008}"/>
                </a:ext>
              </a:extLst>
            </p:cNvPr>
            <p:cNvSpPr txBox="1"/>
            <p:nvPr/>
          </p:nvSpPr>
          <p:spPr>
            <a:xfrm>
              <a:off x="5949436" y="1687791"/>
              <a:ext cx="1252849" cy="707886"/>
            </a:xfrm>
            <a:prstGeom prst="rect">
              <a:avLst/>
            </a:prstGeom>
            <a:noFill/>
          </p:spPr>
          <p:txBody>
            <a:bodyPr wrap="square" rtlCol="0">
              <a:spAutoFit/>
            </a:bodyPr>
            <a:lstStyle/>
            <a:p>
              <a:r>
                <a:rPr lang="fr-FR" sz="1000" dirty="0" err="1">
                  <a:solidFill>
                    <a:schemeClr val="tx1"/>
                  </a:solidFill>
                </a:rPr>
                <a:t>Correlating</a:t>
              </a:r>
              <a:r>
                <a:rPr lang="fr-FR" sz="1000" dirty="0">
                  <a:solidFill>
                    <a:schemeClr val="tx1"/>
                  </a:solidFill>
                </a:rPr>
                <a:t> </a:t>
              </a:r>
              <a:r>
                <a:rPr lang="fr-FR" sz="1000" dirty="0" err="1">
                  <a:solidFill>
                    <a:schemeClr val="tx1"/>
                  </a:solidFill>
                </a:rPr>
                <a:t>ground</a:t>
              </a:r>
              <a:r>
                <a:rPr lang="fr-FR" sz="1000" dirty="0">
                  <a:solidFill>
                    <a:schemeClr val="tx1"/>
                  </a:solidFill>
                </a:rPr>
                <a:t> </a:t>
              </a:r>
              <a:r>
                <a:rPr lang="fr-FR" sz="1000" dirty="0" err="1">
                  <a:solidFill>
                    <a:schemeClr val="tx1"/>
                  </a:solidFill>
                </a:rPr>
                <a:t>truth</a:t>
              </a:r>
              <a:r>
                <a:rPr lang="fr-FR" sz="1000" dirty="0">
                  <a:solidFill>
                    <a:schemeClr val="tx1"/>
                  </a:solidFill>
                </a:rPr>
                <a:t> via in-situ </a:t>
              </a:r>
              <a:r>
                <a:rPr lang="fr-FR" sz="1000" dirty="0" err="1">
                  <a:solidFill>
                    <a:schemeClr val="tx1"/>
                  </a:solidFill>
                </a:rPr>
                <a:t>sensors</a:t>
              </a:r>
              <a:r>
                <a:rPr lang="fr-FR" sz="1000" dirty="0">
                  <a:solidFill>
                    <a:schemeClr val="tx1"/>
                  </a:solidFill>
                </a:rPr>
                <a:t> </a:t>
              </a:r>
              <a:r>
                <a:rPr lang="fr-FR" sz="1000" dirty="0" err="1">
                  <a:solidFill>
                    <a:schemeClr val="tx1"/>
                  </a:solidFill>
                </a:rPr>
                <a:t>integrated</a:t>
              </a:r>
              <a:r>
                <a:rPr lang="fr-FR" sz="1000" dirty="0">
                  <a:solidFill>
                    <a:schemeClr val="tx1"/>
                  </a:solidFill>
                </a:rPr>
                <a:t> </a:t>
              </a:r>
              <a:r>
                <a:rPr lang="fr-FR" sz="1000" dirty="0" err="1">
                  <a:solidFill>
                    <a:schemeClr val="tx1"/>
                  </a:solidFill>
                </a:rPr>
                <a:t>with</a:t>
              </a:r>
              <a:r>
                <a:rPr lang="fr-FR" sz="1000" dirty="0">
                  <a:solidFill>
                    <a:schemeClr val="tx1"/>
                  </a:solidFill>
                </a:rPr>
                <a:t> drills.</a:t>
              </a:r>
              <a:endParaRPr lang="fr-TN" sz="1000" dirty="0">
                <a:solidFill>
                  <a:schemeClr val="tx1"/>
                </a:solidFill>
              </a:endParaRPr>
            </a:p>
          </p:txBody>
        </p:sp>
        <p:sp>
          <p:nvSpPr>
            <p:cNvPr id="25" name="ZoneTexte 24">
              <a:extLst>
                <a:ext uri="{FF2B5EF4-FFF2-40B4-BE49-F238E27FC236}">
                  <a16:creationId xmlns:a16="http://schemas.microsoft.com/office/drawing/2014/main" id="{2430BCD4-884F-E149-AD70-8BA5FDD32A84}"/>
                </a:ext>
              </a:extLst>
            </p:cNvPr>
            <p:cNvSpPr txBox="1"/>
            <p:nvPr/>
          </p:nvSpPr>
          <p:spPr>
            <a:xfrm>
              <a:off x="5704183" y="838184"/>
              <a:ext cx="1252849" cy="553998"/>
            </a:xfrm>
            <a:prstGeom prst="rect">
              <a:avLst/>
            </a:prstGeom>
            <a:noFill/>
          </p:spPr>
          <p:txBody>
            <a:bodyPr wrap="square" rtlCol="0">
              <a:spAutoFit/>
            </a:bodyPr>
            <a:lstStyle/>
            <a:p>
              <a:r>
                <a:rPr lang="fr-FR" sz="1000" dirty="0" err="1">
                  <a:solidFill>
                    <a:schemeClr val="tx1"/>
                  </a:solidFill>
                </a:rPr>
                <a:t>Microwave</a:t>
              </a:r>
              <a:r>
                <a:rPr lang="fr-FR" sz="1000" dirty="0">
                  <a:solidFill>
                    <a:schemeClr val="tx1"/>
                  </a:solidFill>
                </a:rPr>
                <a:t>, RF </a:t>
              </a:r>
              <a:r>
                <a:rPr lang="fr-FR" sz="1000" dirty="0" err="1">
                  <a:solidFill>
                    <a:schemeClr val="tx1"/>
                  </a:solidFill>
                </a:rPr>
                <a:t>receivers</a:t>
              </a:r>
              <a:r>
                <a:rPr lang="fr-FR" sz="1000" dirty="0">
                  <a:solidFill>
                    <a:schemeClr val="tx1"/>
                  </a:solidFill>
                </a:rPr>
                <a:t> and </a:t>
              </a:r>
              <a:r>
                <a:rPr lang="fr-FR" sz="1000" dirty="0" err="1">
                  <a:solidFill>
                    <a:schemeClr val="tx1"/>
                  </a:solidFill>
                </a:rPr>
                <a:t>heat</a:t>
              </a:r>
              <a:r>
                <a:rPr lang="fr-FR" sz="1000" dirty="0">
                  <a:solidFill>
                    <a:schemeClr val="tx1"/>
                  </a:solidFill>
                </a:rPr>
                <a:t> </a:t>
              </a:r>
              <a:r>
                <a:rPr lang="fr-FR" sz="1000" dirty="0" err="1">
                  <a:solidFill>
                    <a:schemeClr val="tx1"/>
                  </a:solidFill>
                </a:rPr>
                <a:t>transmitters</a:t>
              </a:r>
              <a:r>
                <a:rPr lang="fr-FR" sz="1000" dirty="0">
                  <a:solidFill>
                    <a:schemeClr val="tx1"/>
                  </a:solidFill>
                </a:rPr>
                <a:t> </a:t>
              </a:r>
              <a:endParaRPr lang="fr-TN" sz="1000" dirty="0">
                <a:solidFill>
                  <a:schemeClr val="tx1"/>
                </a:solidFill>
              </a:endParaRPr>
            </a:p>
          </p:txBody>
        </p:sp>
        <p:sp>
          <p:nvSpPr>
            <p:cNvPr id="26" name="ZoneTexte 25">
              <a:extLst>
                <a:ext uri="{FF2B5EF4-FFF2-40B4-BE49-F238E27FC236}">
                  <a16:creationId xmlns:a16="http://schemas.microsoft.com/office/drawing/2014/main" id="{CE43B719-4E33-4489-D4AA-832AB5F02B36}"/>
                </a:ext>
              </a:extLst>
            </p:cNvPr>
            <p:cNvSpPr txBox="1"/>
            <p:nvPr/>
          </p:nvSpPr>
          <p:spPr>
            <a:xfrm>
              <a:off x="4380560" y="1637640"/>
              <a:ext cx="1006523" cy="553998"/>
            </a:xfrm>
            <a:prstGeom prst="rect">
              <a:avLst/>
            </a:prstGeom>
            <a:noFill/>
          </p:spPr>
          <p:txBody>
            <a:bodyPr wrap="square" rtlCol="0">
              <a:spAutoFit/>
            </a:bodyPr>
            <a:lstStyle/>
            <a:p>
              <a:r>
                <a:rPr lang="fr-FR" sz="1000" dirty="0">
                  <a:solidFill>
                    <a:schemeClr val="tx1"/>
                  </a:solidFill>
                </a:rPr>
                <a:t>Rovers return to base </a:t>
              </a:r>
              <a:r>
                <a:rPr lang="fr-FR" sz="1000" dirty="0" err="1">
                  <a:solidFill>
                    <a:schemeClr val="tx1"/>
                  </a:solidFill>
                </a:rPr>
                <a:t>when</a:t>
              </a:r>
              <a:r>
                <a:rPr lang="fr-FR" sz="1000" dirty="0">
                  <a:solidFill>
                    <a:schemeClr val="tx1"/>
                  </a:solidFill>
                </a:rPr>
                <a:t> tanks full</a:t>
              </a:r>
              <a:endParaRPr lang="fr-TN" sz="1000" dirty="0">
                <a:solidFill>
                  <a:schemeClr val="tx1"/>
                </a:solidFill>
              </a:endParaRPr>
            </a:p>
          </p:txBody>
        </p:sp>
      </p:grpSp>
      <p:sp>
        <p:nvSpPr>
          <p:cNvPr id="28" name="Google Shape;1215;p45">
            <a:extLst>
              <a:ext uri="{FF2B5EF4-FFF2-40B4-BE49-F238E27FC236}">
                <a16:creationId xmlns:a16="http://schemas.microsoft.com/office/drawing/2014/main" id="{E346B51F-2701-119D-7D72-18DFC15879F9}"/>
              </a:ext>
            </a:extLst>
          </p:cNvPr>
          <p:cNvSpPr txBox="1">
            <a:spLocks noGrp="1"/>
          </p:cNvSpPr>
          <p:nvPr>
            <p:ph type="subTitle" idx="1"/>
          </p:nvPr>
        </p:nvSpPr>
        <p:spPr>
          <a:xfrm>
            <a:off x="5324437" y="1118555"/>
            <a:ext cx="3727938" cy="2812403"/>
          </a:xfrm>
          <a:prstGeom prst="rect">
            <a:avLst/>
          </a:prstGeom>
        </p:spPr>
        <p:txBody>
          <a:bodyPr spcFirstLastPara="1" wrap="square" lIns="91425" tIns="91425" rIns="91425" bIns="91425" anchor="t" anchorCtr="0">
            <a:noAutofit/>
          </a:bodyPr>
          <a:lstStyle/>
          <a:p>
            <a:pPr marL="0" marR="0" indent="0" algn="just" rtl="0">
              <a:spcBef>
                <a:spcPts val="0"/>
              </a:spcBef>
              <a:spcAft>
                <a:spcPts val="0"/>
              </a:spcAft>
            </a:pPr>
            <a:r>
              <a:rPr lang="en-US" sz="1800" b="0" i="0" dirty="0">
                <a:solidFill>
                  <a:srgbClr val="FFFFFF"/>
                </a:solidFill>
                <a:effectLst/>
                <a:latin typeface="Barlow" panose="00000500000000000000" pitchFamily="2" charset="0"/>
                <a:ea typeface="Barlow" panose="00000500000000000000" pitchFamily="2" charset="0"/>
                <a:cs typeface="Barlow" panose="00000500000000000000" pitchFamily="2" charset="0"/>
              </a:rPr>
              <a:t>The "water extraction rover" is proposed as a lunar water collection technology that includes heating methods based on fixed or mobile domes used with subsurface microwave heating and a method in which frozen regolith is placed in vessels for heating and extraction.</a:t>
            </a:r>
            <a:endParaRPr lang="fr-TN" dirty="0">
              <a:effectLst/>
            </a:endParaRPr>
          </a:p>
        </p:txBody>
      </p:sp>
    </p:spTree>
    <p:extLst>
      <p:ext uri="{BB962C8B-B14F-4D97-AF65-F5344CB8AC3E}">
        <p14:creationId xmlns:p14="http://schemas.microsoft.com/office/powerpoint/2010/main" val="3613169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3"/>
        <p:cNvGrpSpPr/>
        <p:nvPr/>
      </p:nvGrpSpPr>
      <p:grpSpPr>
        <a:xfrm>
          <a:off x="0" y="0"/>
          <a:ext cx="0" cy="0"/>
          <a:chOff x="0" y="0"/>
          <a:chExt cx="0" cy="0"/>
        </a:xfrm>
      </p:grpSpPr>
      <p:grpSp>
        <p:nvGrpSpPr>
          <p:cNvPr id="1614" name="Google Shape;1614;p53"/>
          <p:cNvGrpSpPr/>
          <p:nvPr/>
        </p:nvGrpSpPr>
        <p:grpSpPr>
          <a:xfrm>
            <a:off x="6074940" y="1317027"/>
            <a:ext cx="2845327" cy="2812942"/>
            <a:chOff x="642900" y="729450"/>
            <a:chExt cx="3684600" cy="3684600"/>
          </a:xfrm>
        </p:grpSpPr>
        <p:sp>
          <p:nvSpPr>
            <p:cNvPr id="1615" name="Google Shape;1615;p53"/>
            <p:cNvSpPr/>
            <p:nvPr/>
          </p:nvSpPr>
          <p:spPr>
            <a:xfrm>
              <a:off x="882450" y="969000"/>
              <a:ext cx="3205500" cy="3205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16" name="Google Shape;1616;p53"/>
            <p:cNvSpPr/>
            <p:nvPr/>
          </p:nvSpPr>
          <p:spPr>
            <a:xfrm>
              <a:off x="642900" y="729450"/>
              <a:ext cx="3684600" cy="3684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 name="Google Shape;1617;p53"/>
          <p:cNvSpPr txBox="1">
            <a:spLocks noGrp="1"/>
          </p:cNvSpPr>
          <p:nvPr>
            <p:ph type="subTitle" idx="1"/>
          </p:nvPr>
        </p:nvSpPr>
        <p:spPr>
          <a:xfrm>
            <a:off x="533903" y="1068321"/>
            <a:ext cx="3997393" cy="3006857"/>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400" b="0" i="0" dirty="0">
                <a:solidFill>
                  <a:srgbClr val="E4E6EB"/>
                </a:solidFill>
                <a:effectLst/>
                <a:latin typeface="Segoe UI Historic" panose="020B0502040204020203" pitchFamily="34" charset="0"/>
              </a:rPr>
              <a:t>A new study, shows that it is possible to produce hydrogen (for fuel) and oxygen (for life) from water The best way to do this would be by splitting water (H2O) into its constituents: hydrogen and oxygen. This is possible using a process known as electrolysis, which involves running a current through a water sample containing some soluble electrolyte. This breaks down the water into oxygen and hydrogen, which are released separately at the two electrodes.</a:t>
            </a:r>
            <a:endParaRPr lang="en-US" sz="1200" dirty="0"/>
          </a:p>
        </p:txBody>
      </p:sp>
      <p:sp>
        <p:nvSpPr>
          <p:cNvPr id="1618" name="Google Shape;1618;p53"/>
          <p:cNvSpPr txBox="1">
            <a:spLocks noGrp="1"/>
          </p:cNvSpPr>
          <p:nvPr>
            <p:ph type="title"/>
          </p:nvPr>
        </p:nvSpPr>
        <p:spPr>
          <a:xfrm>
            <a:off x="1971735" y="170706"/>
            <a:ext cx="5200530" cy="6178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600" dirty="0">
                <a:solidFill>
                  <a:schemeClr val="dk1"/>
                </a:solidFill>
                <a:latin typeface="Anton"/>
                <a:ea typeface="Anton"/>
                <a:cs typeface="Anton"/>
                <a:sym typeface="Anton"/>
              </a:rPr>
              <a:t>OXYGEN</a:t>
            </a:r>
          </a:p>
        </p:txBody>
      </p:sp>
      <p:sp>
        <p:nvSpPr>
          <p:cNvPr id="1621" name="Google Shape;1621;p53"/>
          <p:cNvSpPr/>
          <p:nvPr/>
        </p:nvSpPr>
        <p:spPr>
          <a:xfrm>
            <a:off x="3428061" y="72944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mage 1">
            <a:extLst>
              <a:ext uri="{FF2B5EF4-FFF2-40B4-BE49-F238E27FC236}">
                <a16:creationId xmlns:a16="http://schemas.microsoft.com/office/drawing/2014/main" id="{77D5C32C-1BF9-8CC0-7CC4-E2FBBBE1361E}"/>
              </a:ext>
            </a:extLst>
          </p:cNvPr>
          <p:cNvPicPr>
            <a:picLocks noChangeAspect="1"/>
          </p:cNvPicPr>
          <p:nvPr/>
        </p:nvPicPr>
        <p:blipFill>
          <a:blip r:embed="rId3"/>
          <a:stretch>
            <a:fillRect/>
          </a:stretch>
        </p:blipFill>
        <p:spPr>
          <a:xfrm>
            <a:off x="2989575" y="140110"/>
            <a:ext cx="876972" cy="735164"/>
          </a:xfrm>
          <a:prstGeom prst="rect">
            <a:avLst/>
          </a:prstGeom>
        </p:spPr>
      </p:pic>
      <p:pic>
        <p:nvPicPr>
          <p:cNvPr id="6" name="Image 5">
            <a:extLst>
              <a:ext uri="{FF2B5EF4-FFF2-40B4-BE49-F238E27FC236}">
                <a16:creationId xmlns:a16="http://schemas.microsoft.com/office/drawing/2014/main" id="{3F00FF2F-3784-BC21-D929-E6660E3BEDE8}"/>
              </a:ext>
            </a:extLst>
          </p:cNvPr>
          <p:cNvPicPr>
            <a:picLocks noChangeAspect="1"/>
          </p:cNvPicPr>
          <p:nvPr/>
        </p:nvPicPr>
        <p:blipFill>
          <a:blip r:embed="rId4"/>
          <a:stretch>
            <a:fillRect/>
          </a:stretch>
        </p:blipFill>
        <p:spPr>
          <a:xfrm>
            <a:off x="5528676" y="1088818"/>
            <a:ext cx="3430426" cy="3044345"/>
          </a:xfrm>
          <a:prstGeom prst="rect">
            <a:avLst/>
          </a:prstGeom>
        </p:spPr>
      </p:pic>
      <p:sp>
        <p:nvSpPr>
          <p:cNvPr id="10" name="ZoneTexte 9">
            <a:extLst>
              <a:ext uri="{FF2B5EF4-FFF2-40B4-BE49-F238E27FC236}">
                <a16:creationId xmlns:a16="http://schemas.microsoft.com/office/drawing/2014/main" id="{5C4E6BAB-C8E9-04E9-759C-0419893FF0BE}"/>
              </a:ext>
            </a:extLst>
          </p:cNvPr>
          <p:cNvSpPr txBox="1"/>
          <p:nvPr/>
        </p:nvSpPr>
        <p:spPr>
          <a:xfrm>
            <a:off x="650862" y="4559508"/>
            <a:ext cx="1726043" cy="261610"/>
          </a:xfrm>
          <a:prstGeom prst="rect">
            <a:avLst/>
          </a:prstGeom>
          <a:noFill/>
        </p:spPr>
        <p:txBody>
          <a:bodyPr wrap="square">
            <a:spAutoFit/>
          </a:bodyPr>
          <a:lstStyle/>
          <a:p>
            <a:r>
              <a:rPr lang="fr-FR" sz="1100" i="1" dirty="0">
                <a:solidFill>
                  <a:schemeClr val="tx1"/>
                </a:solidFill>
              </a:rPr>
              <a:t>Nature Communications</a:t>
            </a:r>
            <a:endParaRPr lang="fr-TN" sz="1100" i="1" dirty="0">
              <a:solidFill>
                <a:schemeClr val="tx1"/>
              </a:solidFill>
            </a:endParaRPr>
          </a:p>
        </p:txBody>
      </p:sp>
    </p:spTree>
    <p:extLst>
      <p:ext uri="{BB962C8B-B14F-4D97-AF65-F5344CB8AC3E}">
        <p14:creationId xmlns:p14="http://schemas.microsoft.com/office/powerpoint/2010/main" val="1384130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57"/>
        <p:cNvGrpSpPr/>
        <p:nvPr/>
      </p:nvGrpSpPr>
      <p:grpSpPr>
        <a:xfrm>
          <a:off x="0" y="0"/>
          <a:ext cx="0" cy="0"/>
          <a:chOff x="0" y="0"/>
          <a:chExt cx="0" cy="0"/>
        </a:xfrm>
      </p:grpSpPr>
      <p:sp>
        <p:nvSpPr>
          <p:cNvPr id="2358" name="Google Shape;2358;p67"/>
          <p:cNvSpPr txBox="1">
            <a:spLocks noGrp="1"/>
          </p:cNvSpPr>
          <p:nvPr>
            <p:ph type="title"/>
          </p:nvPr>
        </p:nvSpPr>
        <p:spPr>
          <a:xfrm>
            <a:off x="615102" y="437633"/>
            <a:ext cx="3893400" cy="101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 </a:t>
            </a:r>
            <a:endParaRPr dirty="0"/>
          </a:p>
        </p:txBody>
      </p:sp>
      <p:sp>
        <p:nvSpPr>
          <p:cNvPr id="2359" name="Google Shape;2359;p67"/>
          <p:cNvSpPr txBox="1">
            <a:spLocks noGrp="1"/>
          </p:cNvSpPr>
          <p:nvPr>
            <p:ph type="subTitle" idx="4294967295"/>
          </p:nvPr>
        </p:nvSpPr>
        <p:spPr>
          <a:xfrm>
            <a:off x="547557" y="1225592"/>
            <a:ext cx="3855300" cy="259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t>The exploration of the moon’s resources has led us to conclude that all the solutions are directly related  (energy leading to water than to oxygen).</a:t>
            </a:r>
          </a:p>
          <a:p>
            <a:pPr marL="0" lvl="0" indent="0" algn="l" rtl="0">
              <a:spcBef>
                <a:spcPts val="0"/>
              </a:spcBef>
              <a:spcAft>
                <a:spcPts val="0"/>
              </a:spcAft>
              <a:buClr>
                <a:schemeClr val="dk1"/>
              </a:buClr>
              <a:buSzPts val="1100"/>
              <a:buFont typeface="Arial"/>
              <a:buNone/>
            </a:pPr>
            <a:r>
              <a:rPr lang="en-US" dirty="0"/>
              <a:t>By providing vital key elements we will be able to build a greenhouse to ensure another principal element ‘’food ’’ for a permanent lunar life (the discovery of potato seeds sprouting on the lunar surface</a:t>
            </a:r>
          </a:p>
        </p:txBody>
      </p:sp>
      <p:grpSp>
        <p:nvGrpSpPr>
          <p:cNvPr id="2360" name="Google Shape;2360;p67"/>
          <p:cNvGrpSpPr/>
          <p:nvPr/>
        </p:nvGrpSpPr>
        <p:grpSpPr>
          <a:xfrm>
            <a:off x="7440610" y="-29907"/>
            <a:ext cx="1703394" cy="1697532"/>
            <a:chOff x="7440610" y="-29907"/>
            <a:chExt cx="1703394" cy="1697532"/>
          </a:xfrm>
        </p:grpSpPr>
        <p:sp>
          <p:nvSpPr>
            <p:cNvPr id="2361" name="Google Shape;2361;p67"/>
            <p:cNvSpPr/>
            <p:nvPr/>
          </p:nvSpPr>
          <p:spPr>
            <a:xfrm rot="10800000">
              <a:off x="7441126" y="-29892"/>
              <a:ext cx="1702363" cy="1697517"/>
            </a:xfrm>
            <a:custGeom>
              <a:avLst/>
              <a:gdLst/>
              <a:ahLst/>
              <a:cxnLst/>
              <a:rect l="l" t="t" r="r" b="b"/>
              <a:pathLst>
                <a:path w="39696" h="39583" extrusionOk="0">
                  <a:moveTo>
                    <a:pt x="0" y="0"/>
                  </a:moveTo>
                  <a:lnTo>
                    <a:pt x="0" y="39583"/>
                  </a:lnTo>
                  <a:lnTo>
                    <a:pt x="39683" y="39583"/>
                  </a:lnTo>
                  <a:lnTo>
                    <a:pt x="39683" y="39405"/>
                  </a:lnTo>
                  <a:cubicBezTo>
                    <a:pt x="39683" y="39244"/>
                    <a:pt x="39678" y="39084"/>
                    <a:pt x="39695" y="38924"/>
                  </a:cubicBezTo>
                  <a:cubicBezTo>
                    <a:pt x="39695" y="38799"/>
                    <a:pt x="39689" y="38662"/>
                    <a:pt x="39689" y="38538"/>
                  </a:cubicBezTo>
                  <a:cubicBezTo>
                    <a:pt x="39666" y="37374"/>
                    <a:pt x="39594" y="36228"/>
                    <a:pt x="39470" y="35094"/>
                  </a:cubicBezTo>
                  <a:cubicBezTo>
                    <a:pt x="39452" y="34927"/>
                    <a:pt x="39440" y="34773"/>
                    <a:pt x="39416" y="34619"/>
                  </a:cubicBezTo>
                  <a:cubicBezTo>
                    <a:pt x="39410" y="34512"/>
                    <a:pt x="39393" y="34405"/>
                    <a:pt x="39381" y="34298"/>
                  </a:cubicBezTo>
                  <a:cubicBezTo>
                    <a:pt x="39363" y="34173"/>
                    <a:pt x="39339" y="34037"/>
                    <a:pt x="39327" y="33912"/>
                  </a:cubicBezTo>
                  <a:cubicBezTo>
                    <a:pt x="39309" y="33787"/>
                    <a:pt x="39298" y="33651"/>
                    <a:pt x="39274" y="33526"/>
                  </a:cubicBezTo>
                  <a:cubicBezTo>
                    <a:pt x="39262" y="33413"/>
                    <a:pt x="39238" y="33312"/>
                    <a:pt x="39220" y="33199"/>
                  </a:cubicBezTo>
                  <a:cubicBezTo>
                    <a:pt x="39203" y="33057"/>
                    <a:pt x="39173" y="32914"/>
                    <a:pt x="39149" y="32766"/>
                  </a:cubicBezTo>
                  <a:cubicBezTo>
                    <a:pt x="39125" y="32665"/>
                    <a:pt x="39113" y="32552"/>
                    <a:pt x="39090" y="32439"/>
                  </a:cubicBezTo>
                  <a:cubicBezTo>
                    <a:pt x="39060" y="32291"/>
                    <a:pt x="39036" y="32154"/>
                    <a:pt x="39007" y="32006"/>
                  </a:cubicBezTo>
                  <a:cubicBezTo>
                    <a:pt x="38983" y="31899"/>
                    <a:pt x="38971" y="31798"/>
                    <a:pt x="38947" y="31691"/>
                  </a:cubicBezTo>
                  <a:lnTo>
                    <a:pt x="38858" y="31246"/>
                  </a:lnTo>
                  <a:cubicBezTo>
                    <a:pt x="38775" y="30878"/>
                    <a:pt x="38698" y="30498"/>
                    <a:pt x="38609" y="30124"/>
                  </a:cubicBezTo>
                  <a:cubicBezTo>
                    <a:pt x="38579" y="29999"/>
                    <a:pt x="38549" y="29880"/>
                    <a:pt x="38520" y="29761"/>
                  </a:cubicBezTo>
                  <a:cubicBezTo>
                    <a:pt x="38478" y="29619"/>
                    <a:pt x="38442" y="29470"/>
                    <a:pt x="38407" y="29334"/>
                  </a:cubicBezTo>
                  <a:cubicBezTo>
                    <a:pt x="38407" y="29316"/>
                    <a:pt x="38401" y="29310"/>
                    <a:pt x="38401" y="29304"/>
                  </a:cubicBezTo>
                  <a:cubicBezTo>
                    <a:pt x="38359" y="29162"/>
                    <a:pt x="38318" y="29013"/>
                    <a:pt x="38282" y="28871"/>
                  </a:cubicBezTo>
                  <a:cubicBezTo>
                    <a:pt x="38241" y="28728"/>
                    <a:pt x="38199" y="28598"/>
                    <a:pt x="38163" y="28455"/>
                  </a:cubicBezTo>
                  <a:cubicBezTo>
                    <a:pt x="38110" y="28271"/>
                    <a:pt x="38051" y="28093"/>
                    <a:pt x="37997" y="27915"/>
                  </a:cubicBezTo>
                  <a:cubicBezTo>
                    <a:pt x="37920" y="27677"/>
                    <a:pt x="37843" y="27434"/>
                    <a:pt x="37766" y="27196"/>
                  </a:cubicBezTo>
                  <a:cubicBezTo>
                    <a:pt x="35978" y="21686"/>
                    <a:pt x="33003" y="16704"/>
                    <a:pt x="29144" y="12565"/>
                  </a:cubicBezTo>
                  <a:cubicBezTo>
                    <a:pt x="24928" y="8028"/>
                    <a:pt x="19649" y="4489"/>
                    <a:pt x="13711" y="2346"/>
                  </a:cubicBezTo>
                  <a:lnTo>
                    <a:pt x="13711" y="2334"/>
                  </a:lnTo>
                  <a:cubicBezTo>
                    <a:pt x="13693" y="2328"/>
                    <a:pt x="13687" y="2322"/>
                    <a:pt x="13675" y="2322"/>
                  </a:cubicBezTo>
                  <a:cubicBezTo>
                    <a:pt x="13592" y="2292"/>
                    <a:pt x="13515" y="2269"/>
                    <a:pt x="13438" y="2239"/>
                  </a:cubicBezTo>
                  <a:cubicBezTo>
                    <a:pt x="13378" y="2227"/>
                    <a:pt x="13325" y="2203"/>
                    <a:pt x="13272" y="2186"/>
                  </a:cubicBezTo>
                  <a:cubicBezTo>
                    <a:pt x="13183" y="2150"/>
                    <a:pt x="13088" y="2120"/>
                    <a:pt x="12998" y="2091"/>
                  </a:cubicBezTo>
                  <a:lnTo>
                    <a:pt x="12529" y="1936"/>
                  </a:lnTo>
                  <a:cubicBezTo>
                    <a:pt x="12351" y="1877"/>
                    <a:pt x="12173" y="1817"/>
                    <a:pt x="11995" y="1764"/>
                  </a:cubicBezTo>
                  <a:cubicBezTo>
                    <a:pt x="11609" y="1645"/>
                    <a:pt x="11223" y="1538"/>
                    <a:pt x="10837" y="1425"/>
                  </a:cubicBezTo>
                  <a:cubicBezTo>
                    <a:pt x="10594" y="1360"/>
                    <a:pt x="10350" y="1289"/>
                    <a:pt x="10101" y="1230"/>
                  </a:cubicBezTo>
                  <a:cubicBezTo>
                    <a:pt x="10000" y="1200"/>
                    <a:pt x="9893" y="1170"/>
                    <a:pt x="9792" y="1152"/>
                  </a:cubicBezTo>
                  <a:cubicBezTo>
                    <a:pt x="9347" y="1040"/>
                    <a:pt x="8895" y="933"/>
                    <a:pt x="8438" y="838"/>
                  </a:cubicBezTo>
                  <a:cubicBezTo>
                    <a:pt x="8319" y="814"/>
                    <a:pt x="8201" y="784"/>
                    <a:pt x="8076" y="766"/>
                  </a:cubicBezTo>
                  <a:cubicBezTo>
                    <a:pt x="7975" y="743"/>
                    <a:pt x="7874" y="719"/>
                    <a:pt x="7779" y="707"/>
                  </a:cubicBezTo>
                  <a:cubicBezTo>
                    <a:pt x="7690" y="689"/>
                    <a:pt x="7601" y="665"/>
                    <a:pt x="7512" y="654"/>
                  </a:cubicBezTo>
                  <a:lnTo>
                    <a:pt x="7132" y="588"/>
                  </a:lnTo>
                  <a:cubicBezTo>
                    <a:pt x="6948" y="559"/>
                    <a:pt x="6770" y="529"/>
                    <a:pt x="6585" y="499"/>
                  </a:cubicBezTo>
                  <a:cubicBezTo>
                    <a:pt x="6568" y="499"/>
                    <a:pt x="6556" y="487"/>
                    <a:pt x="6538" y="487"/>
                  </a:cubicBezTo>
                  <a:cubicBezTo>
                    <a:pt x="6354" y="458"/>
                    <a:pt x="6176" y="440"/>
                    <a:pt x="5992" y="410"/>
                  </a:cubicBezTo>
                  <a:cubicBezTo>
                    <a:pt x="5808" y="386"/>
                    <a:pt x="5612" y="357"/>
                    <a:pt x="5422" y="333"/>
                  </a:cubicBezTo>
                  <a:cubicBezTo>
                    <a:pt x="5232" y="303"/>
                    <a:pt x="5042" y="279"/>
                    <a:pt x="4846" y="262"/>
                  </a:cubicBezTo>
                  <a:cubicBezTo>
                    <a:pt x="4638" y="238"/>
                    <a:pt x="4442" y="214"/>
                    <a:pt x="4234" y="190"/>
                  </a:cubicBezTo>
                  <a:cubicBezTo>
                    <a:pt x="4056" y="179"/>
                    <a:pt x="3884" y="155"/>
                    <a:pt x="3706" y="149"/>
                  </a:cubicBezTo>
                  <a:cubicBezTo>
                    <a:pt x="2571" y="42"/>
                    <a:pt x="1425" y="0"/>
                    <a:pt x="2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rot="10800000">
              <a:off x="7473203" y="-29892"/>
              <a:ext cx="1539143" cy="1691685"/>
            </a:xfrm>
            <a:custGeom>
              <a:avLst/>
              <a:gdLst/>
              <a:ahLst/>
              <a:cxnLst/>
              <a:rect l="l" t="t" r="r" b="b"/>
              <a:pathLst>
                <a:path w="35890" h="39447" extrusionOk="0">
                  <a:moveTo>
                    <a:pt x="659" y="1"/>
                  </a:moveTo>
                  <a:cubicBezTo>
                    <a:pt x="630" y="48"/>
                    <a:pt x="600" y="102"/>
                    <a:pt x="588" y="143"/>
                  </a:cubicBezTo>
                  <a:cubicBezTo>
                    <a:pt x="0" y="1474"/>
                    <a:pt x="808" y="2786"/>
                    <a:pt x="1805" y="3647"/>
                  </a:cubicBezTo>
                  <a:cubicBezTo>
                    <a:pt x="5012" y="6432"/>
                    <a:pt x="9822" y="7239"/>
                    <a:pt x="13129" y="9668"/>
                  </a:cubicBezTo>
                  <a:cubicBezTo>
                    <a:pt x="13943" y="10268"/>
                    <a:pt x="14661" y="10956"/>
                    <a:pt x="15249" y="11806"/>
                  </a:cubicBezTo>
                  <a:cubicBezTo>
                    <a:pt x="15338" y="11924"/>
                    <a:pt x="15421" y="12049"/>
                    <a:pt x="15492" y="12174"/>
                  </a:cubicBezTo>
                  <a:cubicBezTo>
                    <a:pt x="15446" y="12165"/>
                    <a:pt x="15398" y="12161"/>
                    <a:pt x="15351" y="12161"/>
                  </a:cubicBezTo>
                  <a:cubicBezTo>
                    <a:pt x="15237" y="12161"/>
                    <a:pt x="15122" y="12185"/>
                    <a:pt x="15017" y="12227"/>
                  </a:cubicBezTo>
                  <a:cubicBezTo>
                    <a:pt x="14507" y="12429"/>
                    <a:pt x="14144" y="13076"/>
                    <a:pt x="14210" y="13658"/>
                  </a:cubicBezTo>
                  <a:cubicBezTo>
                    <a:pt x="14293" y="14412"/>
                    <a:pt x="14839" y="15018"/>
                    <a:pt x="15397" y="15529"/>
                  </a:cubicBezTo>
                  <a:cubicBezTo>
                    <a:pt x="15956" y="16051"/>
                    <a:pt x="16561" y="16550"/>
                    <a:pt x="16858" y="17239"/>
                  </a:cubicBezTo>
                  <a:cubicBezTo>
                    <a:pt x="17262" y="18183"/>
                    <a:pt x="17001" y="19270"/>
                    <a:pt x="17113" y="20291"/>
                  </a:cubicBezTo>
                  <a:cubicBezTo>
                    <a:pt x="17113" y="20321"/>
                    <a:pt x="17119" y="20332"/>
                    <a:pt x="17119" y="20362"/>
                  </a:cubicBezTo>
                  <a:cubicBezTo>
                    <a:pt x="17143" y="20505"/>
                    <a:pt x="17185" y="20647"/>
                    <a:pt x="17214" y="20778"/>
                  </a:cubicBezTo>
                  <a:cubicBezTo>
                    <a:pt x="17250" y="20932"/>
                    <a:pt x="17274" y="21075"/>
                    <a:pt x="17321" y="21217"/>
                  </a:cubicBezTo>
                  <a:cubicBezTo>
                    <a:pt x="17381" y="21389"/>
                    <a:pt x="17452" y="21538"/>
                    <a:pt x="17529" y="21698"/>
                  </a:cubicBezTo>
                  <a:cubicBezTo>
                    <a:pt x="17577" y="21811"/>
                    <a:pt x="17624" y="21924"/>
                    <a:pt x="17678" y="22025"/>
                  </a:cubicBezTo>
                  <a:cubicBezTo>
                    <a:pt x="17779" y="22203"/>
                    <a:pt x="17903" y="22375"/>
                    <a:pt x="18016" y="22547"/>
                  </a:cubicBezTo>
                  <a:cubicBezTo>
                    <a:pt x="18075" y="22619"/>
                    <a:pt x="18129" y="22708"/>
                    <a:pt x="18182" y="22785"/>
                  </a:cubicBezTo>
                  <a:cubicBezTo>
                    <a:pt x="18319" y="22963"/>
                    <a:pt x="18479" y="23129"/>
                    <a:pt x="18640" y="23301"/>
                  </a:cubicBezTo>
                  <a:cubicBezTo>
                    <a:pt x="18693" y="23361"/>
                    <a:pt x="18735" y="23414"/>
                    <a:pt x="18788" y="23474"/>
                  </a:cubicBezTo>
                  <a:cubicBezTo>
                    <a:pt x="18960" y="23646"/>
                    <a:pt x="19138" y="23794"/>
                    <a:pt x="19316" y="23955"/>
                  </a:cubicBezTo>
                  <a:cubicBezTo>
                    <a:pt x="19382" y="24014"/>
                    <a:pt x="19429" y="24062"/>
                    <a:pt x="19495" y="24121"/>
                  </a:cubicBezTo>
                  <a:cubicBezTo>
                    <a:pt x="19649" y="24252"/>
                    <a:pt x="19821" y="24370"/>
                    <a:pt x="19993" y="24507"/>
                  </a:cubicBezTo>
                  <a:cubicBezTo>
                    <a:pt x="20082" y="24572"/>
                    <a:pt x="20160" y="24637"/>
                    <a:pt x="20261" y="24703"/>
                  </a:cubicBezTo>
                  <a:cubicBezTo>
                    <a:pt x="20362" y="24780"/>
                    <a:pt x="20457" y="24845"/>
                    <a:pt x="20563" y="24911"/>
                  </a:cubicBezTo>
                  <a:cubicBezTo>
                    <a:pt x="20985" y="25208"/>
                    <a:pt x="21430" y="25493"/>
                    <a:pt x="21852" y="25760"/>
                  </a:cubicBezTo>
                  <a:cubicBezTo>
                    <a:pt x="22475" y="26146"/>
                    <a:pt x="23140" y="26550"/>
                    <a:pt x="23871" y="26555"/>
                  </a:cubicBezTo>
                  <a:cubicBezTo>
                    <a:pt x="23890" y="26556"/>
                    <a:pt x="23908" y="26556"/>
                    <a:pt x="23927" y="26556"/>
                  </a:cubicBezTo>
                  <a:cubicBezTo>
                    <a:pt x="24680" y="26556"/>
                    <a:pt x="25415" y="26148"/>
                    <a:pt x="26169" y="26148"/>
                  </a:cubicBezTo>
                  <a:cubicBezTo>
                    <a:pt x="26252" y="26148"/>
                    <a:pt x="26335" y="26153"/>
                    <a:pt x="26418" y="26164"/>
                  </a:cubicBezTo>
                  <a:cubicBezTo>
                    <a:pt x="27487" y="26318"/>
                    <a:pt x="28194" y="27411"/>
                    <a:pt x="28407" y="28479"/>
                  </a:cubicBezTo>
                  <a:cubicBezTo>
                    <a:pt x="28615" y="29548"/>
                    <a:pt x="28502" y="30641"/>
                    <a:pt x="28728" y="31716"/>
                  </a:cubicBezTo>
                  <a:cubicBezTo>
                    <a:pt x="28966" y="32802"/>
                    <a:pt x="29547" y="33782"/>
                    <a:pt x="29993" y="34815"/>
                  </a:cubicBezTo>
                  <a:cubicBezTo>
                    <a:pt x="30640" y="36300"/>
                    <a:pt x="31002" y="37849"/>
                    <a:pt x="31234" y="39447"/>
                  </a:cubicBezTo>
                  <a:lnTo>
                    <a:pt x="35889" y="39447"/>
                  </a:lnTo>
                  <a:cubicBezTo>
                    <a:pt x="35735" y="29328"/>
                    <a:pt x="31768" y="20142"/>
                    <a:pt x="25403" y="13231"/>
                  </a:cubicBezTo>
                  <a:lnTo>
                    <a:pt x="25379" y="13207"/>
                  </a:lnTo>
                  <a:cubicBezTo>
                    <a:pt x="23788" y="11503"/>
                    <a:pt x="22054" y="9941"/>
                    <a:pt x="20207" y="8546"/>
                  </a:cubicBezTo>
                  <a:cubicBezTo>
                    <a:pt x="18533" y="7293"/>
                    <a:pt x="16769" y="6170"/>
                    <a:pt x="14928" y="5197"/>
                  </a:cubicBezTo>
                  <a:cubicBezTo>
                    <a:pt x="14002" y="4710"/>
                    <a:pt x="13034" y="4300"/>
                    <a:pt x="12090" y="3843"/>
                  </a:cubicBezTo>
                  <a:cubicBezTo>
                    <a:pt x="11395" y="3492"/>
                    <a:pt x="11015" y="2863"/>
                    <a:pt x="10665" y="2198"/>
                  </a:cubicBezTo>
                  <a:lnTo>
                    <a:pt x="10665" y="2192"/>
                  </a:lnTo>
                  <a:cubicBezTo>
                    <a:pt x="10653" y="2186"/>
                    <a:pt x="10647" y="2180"/>
                    <a:pt x="10629" y="2180"/>
                  </a:cubicBezTo>
                  <a:cubicBezTo>
                    <a:pt x="10546" y="2150"/>
                    <a:pt x="10469" y="2127"/>
                    <a:pt x="10392" y="2097"/>
                  </a:cubicBezTo>
                  <a:cubicBezTo>
                    <a:pt x="10332" y="2079"/>
                    <a:pt x="10279" y="2061"/>
                    <a:pt x="10231" y="2044"/>
                  </a:cubicBezTo>
                  <a:cubicBezTo>
                    <a:pt x="10142" y="2008"/>
                    <a:pt x="10041" y="1978"/>
                    <a:pt x="9952" y="1949"/>
                  </a:cubicBezTo>
                  <a:lnTo>
                    <a:pt x="9489" y="1794"/>
                  </a:lnTo>
                  <a:cubicBezTo>
                    <a:pt x="9311" y="1735"/>
                    <a:pt x="9133" y="1675"/>
                    <a:pt x="8955" y="1622"/>
                  </a:cubicBezTo>
                  <a:cubicBezTo>
                    <a:pt x="8569" y="1503"/>
                    <a:pt x="8183" y="1390"/>
                    <a:pt x="7797" y="1278"/>
                  </a:cubicBezTo>
                  <a:cubicBezTo>
                    <a:pt x="7547" y="1212"/>
                    <a:pt x="7304" y="1147"/>
                    <a:pt x="7061" y="1088"/>
                  </a:cubicBezTo>
                  <a:cubicBezTo>
                    <a:pt x="6954" y="1058"/>
                    <a:pt x="6853" y="1028"/>
                    <a:pt x="6746" y="1004"/>
                  </a:cubicBezTo>
                  <a:cubicBezTo>
                    <a:pt x="6300" y="892"/>
                    <a:pt x="5849" y="791"/>
                    <a:pt x="5398" y="696"/>
                  </a:cubicBezTo>
                  <a:cubicBezTo>
                    <a:pt x="5279" y="672"/>
                    <a:pt x="5160" y="642"/>
                    <a:pt x="5036" y="619"/>
                  </a:cubicBezTo>
                  <a:cubicBezTo>
                    <a:pt x="4929" y="595"/>
                    <a:pt x="4834" y="577"/>
                    <a:pt x="4739" y="559"/>
                  </a:cubicBezTo>
                  <a:cubicBezTo>
                    <a:pt x="4650" y="547"/>
                    <a:pt x="4561" y="524"/>
                    <a:pt x="4472" y="506"/>
                  </a:cubicBezTo>
                  <a:lnTo>
                    <a:pt x="4092" y="440"/>
                  </a:lnTo>
                  <a:cubicBezTo>
                    <a:pt x="3908" y="411"/>
                    <a:pt x="3729" y="381"/>
                    <a:pt x="3539" y="351"/>
                  </a:cubicBezTo>
                  <a:cubicBezTo>
                    <a:pt x="3527" y="351"/>
                    <a:pt x="3510" y="345"/>
                    <a:pt x="3498" y="345"/>
                  </a:cubicBezTo>
                  <a:cubicBezTo>
                    <a:pt x="3314" y="316"/>
                    <a:pt x="3136" y="292"/>
                    <a:pt x="2946" y="262"/>
                  </a:cubicBezTo>
                  <a:cubicBezTo>
                    <a:pt x="2761" y="238"/>
                    <a:pt x="2571" y="209"/>
                    <a:pt x="2376" y="191"/>
                  </a:cubicBezTo>
                  <a:cubicBezTo>
                    <a:pt x="2191" y="161"/>
                    <a:pt x="1995" y="138"/>
                    <a:pt x="1805" y="114"/>
                  </a:cubicBezTo>
                  <a:cubicBezTo>
                    <a:pt x="1598" y="90"/>
                    <a:pt x="1396" y="72"/>
                    <a:pt x="1188" y="48"/>
                  </a:cubicBezTo>
                  <a:cubicBezTo>
                    <a:pt x="1010" y="31"/>
                    <a:pt x="838" y="13"/>
                    <a:pt x="659" y="1"/>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rot="10800000">
              <a:off x="7440610" y="-29892"/>
              <a:ext cx="1530223" cy="1688597"/>
            </a:xfrm>
            <a:custGeom>
              <a:avLst/>
              <a:gdLst/>
              <a:ahLst/>
              <a:cxnLst/>
              <a:rect l="l" t="t" r="r" b="b"/>
              <a:pathLst>
                <a:path w="35682" h="39375" extrusionOk="0">
                  <a:moveTo>
                    <a:pt x="238" y="0"/>
                  </a:moveTo>
                  <a:lnTo>
                    <a:pt x="238" y="0"/>
                  </a:lnTo>
                  <a:cubicBezTo>
                    <a:pt x="0" y="1045"/>
                    <a:pt x="748" y="2084"/>
                    <a:pt x="1574" y="2791"/>
                  </a:cubicBezTo>
                  <a:cubicBezTo>
                    <a:pt x="4786" y="5576"/>
                    <a:pt x="9590" y="6389"/>
                    <a:pt x="12891" y="8800"/>
                  </a:cubicBezTo>
                  <a:lnTo>
                    <a:pt x="12897" y="8812"/>
                  </a:lnTo>
                  <a:cubicBezTo>
                    <a:pt x="13830" y="9501"/>
                    <a:pt x="14637" y="10303"/>
                    <a:pt x="15261" y="11318"/>
                  </a:cubicBezTo>
                  <a:cubicBezTo>
                    <a:pt x="15207" y="11309"/>
                    <a:pt x="15157" y="11305"/>
                    <a:pt x="15109" y="11305"/>
                  </a:cubicBezTo>
                  <a:cubicBezTo>
                    <a:pt x="15060" y="11305"/>
                    <a:pt x="15014" y="11309"/>
                    <a:pt x="14970" y="11318"/>
                  </a:cubicBezTo>
                  <a:cubicBezTo>
                    <a:pt x="14964" y="11318"/>
                    <a:pt x="14946" y="11324"/>
                    <a:pt x="14934" y="11324"/>
                  </a:cubicBezTo>
                  <a:cubicBezTo>
                    <a:pt x="14875" y="11342"/>
                    <a:pt x="14815" y="11354"/>
                    <a:pt x="14762" y="11377"/>
                  </a:cubicBezTo>
                  <a:cubicBezTo>
                    <a:pt x="14738" y="11383"/>
                    <a:pt x="14708" y="11401"/>
                    <a:pt x="14691" y="11413"/>
                  </a:cubicBezTo>
                  <a:cubicBezTo>
                    <a:pt x="14673" y="11413"/>
                    <a:pt x="14667" y="11425"/>
                    <a:pt x="14661" y="11431"/>
                  </a:cubicBezTo>
                  <a:cubicBezTo>
                    <a:pt x="14619" y="11455"/>
                    <a:pt x="14590" y="11472"/>
                    <a:pt x="14554" y="11496"/>
                  </a:cubicBezTo>
                  <a:cubicBezTo>
                    <a:pt x="14542" y="11514"/>
                    <a:pt x="14524" y="11520"/>
                    <a:pt x="14513" y="11532"/>
                  </a:cubicBezTo>
                  <a:cubicBezTo>
                    <a:pt x="14465" y="11573"/>
                    <a:pt x="14423" y="11615"/>
                    <a:pt x="14376" y="11662"/>
                  </a:cubicBezTo>
                  <a:cubicBezTo>
                    <a:pt x="14370" y="11674"/>
                    <a:pt x="14352" y="11692"/>
                    <a:pt x="14340" y="11704"/>
                  </a:cubicBezTo>
                  <a:cubicBezTo>
                    <a:pt x="14334" y="11728"/>
                    <a:pt x="14317" y="11740"/>
                    <a:pt x="14305" y="11757"/>
                  </a:cubicBezTo>
                  <a:lnTo>
                    <a:pt x="14233" y="11846"/>
                  </a:lnTo>
                  <a:cubicBezTo>
                    <a:pt x="14233" y="11852"/>
                    <a:pt x="14228" y="11852"/>
                    <a:pt x="14228" y="11858"/>
                  </a:cubicBezTo>
                  <a:cubicBezTo>
                    <a:pt x="14204" y="11888"/>
                    <a:pt x="14186" y="11918"/>
                    <a:pt x="14168" y="11959"/>
                  </a:cubicBezTo>
                  <a:cubicBezTo>
                    <a:pt x="14127" y="12030"/>
                    <a:pt x="14097" y="12108"/>
                    <a:pt x="14067" y="12179"/>
                  </a:cubicBezTo>
                  <a:cubicBezTo>
                    <a:pt x="14049" y="12215"/>
                    <a:pt x="14043" y="12262"/>
                    <a:pt x="14026" y="12298"/>
                  </a:cubicBezTo>
                  <a:cubicBezTo>
                    <a:pt x="14014" y="12333"/>
                    <a:pt x="14008" y="12381"/>
                    <a:pt x="13996" y="12416"/>
                  </a:cubicBezTo>
                  <a:cubicBezTo>
                    <a:pt x="13984" y="12500"/>
                    <a:pt x="13978" y="12583"/>
                    <a:pt x="13978" y="12660"/>
                  </a:cubicBezTo>
                  <a:cubicBezTo>
                    <a:pt x="13978" y="12707"/>
                    <a:pt x="13978" y="12761"/>
                    <a:pt x="13984" y="12802"/>
                  </a:cubicBezTo>
                  <a:cubicBezTo>
                    <a:pt x="14067" y="13551"/>
                    <a:pt x="14613" y="14162"/>
                    <a:pt x="15172" y="14673"/>
                  </a:cubicBezTo>
                  <a:cubicBezTo>
                    <a:pt x="15730" y="15195"/>
                    <a:pt x="16341" y="15688"/>
                    <a:pt x="16632" y="16383"/>
                  </a:cubicBezTo>
                  <a:cubicBezTo>
                    <a:pt x="17042" y="17321"/>
                    <a:pt x="16781" y="18414"/>
                    <a:pt x="16894" y="19429"/>
                  </a:cubicBezTo>
                  <a:cubicBezTo>
                    <a:pt x="16900" y="19447"/>
                    <a:pt x="16900" y="19453"/>
                    <a:pt x="16900" y="19465"/>
                  </a:cubicBezTo>
                  <a:lnTo>
                    <a:pt x="16900" y="19489"/>
                  </a:lnTo>
                  <a:lnTo>
                    <a:pt x="16900" y="19512"/>
                  </a:lnTo>
                  <a:cubicBezTo>
                    <a:pt x="16900" y="19518"/>
                    <a:pt x="16906" y="19536"/>
                    <a:pt x="16906" y="19548"/>
                  </a:cubicBezTo>
                  <a:cubicBezTo>
                    <a:pt x="16906" y="19566"/>
                    <a:pt x="16917" y="19584"/>
                    <a:pt x="16917" y="19601"/>
                  </a:cubicBezTo>
                  <a:cubicBezTo>
                    <a:pt x="16923" y="19631"/>
                    <a:pt x="16923" y="19661"/>
                    <a:pt x="16929" y="19690"/>
                  </a:cubicBezTo>
                  <a:cubicBezTo>
                    <a:pt x="16935" y="19738"/>
                    <a:pt x="16947" y="19774"/>
                    <a:pt x="16953" y="19815"/>
                  </a:cubicBezTo>
                  <a:cubicBezTo>
                    <a:pt x="16959" y="19845"/>
                    <a:pt x="16965" y="19886"/>
                    <a:pt x="16977" y="19922"/>
                  </a:cubicBezTo>
                  <a:cubicBezTo>
                    <a:pt x="16989" y="19958"/>
                    <a:pt x="16995" y="19993"/>
                    <a:pt x="17006" y="20035"/>
                  </a:cubicBezTo>
                  <a:cubicBezTo>
                    <a:pt x="17012" y="20070"/>
                    <a:pt x="17024" y="20106"/>
                    <a:pt x="17036" y="20142"/>
                  </a:cubicBezTo>
                  <a:cubicBezTo>
                    <a:pt x="17048" y="20195"/>
                    <a:pt x="17066" y="20243"/>
                    <a:pt x="17078" y="20284"/>
                  </a:cubicBezTo>
                  <a:cubicBezTo>
                    <a:pt x="17078" y="20308"/>
                    <a:pt x="17084" y="20320"/>
                    <a:pt x="17096" y="20344"/>
                  </a:cubicBezTo>
                  <a:cubicBezTo>
                    <a:pt x="17113" y="20403"/>
                    <a:pt x="17131" y="20456"/>
                    <a:pt x="17155" y="20510"/>
                  </a:cubicBezTo>
                  <a:cubicBezTo>
                    <a:pt x="17161" y="20528"/>
                    <a:pt x="17167" y="20545"/>
                    <a:pt x="17173" y="20569"/>
                  </a:cubicBezTo>
                  <a:cubicBezTo>
                    <a:pt x="17185" y="20599"/>
                    <a:pt x="17196" y="20635"/>
                    <a:pt x="17214" y="20664"/>
                  </a:cubicBezTo>
                  <a:cubicBezTo>
                    <a:pt x="17226" y="20718"/>
                    <a:pt x="17250" y="20759"/>
                    <a:pt x="17274" y="20807"/>
                  </a:cubicBezTo>
                  <a:cubicBezTo>
                    <a:pt x="17291" y="20854"/>
                    <a:pt x="17315" y="20914"/>
                    <a:pt x="17345" y="20967"/>
                  </a:cubicBezTo>
                  <a:cubicBezTo>
                    <a:pt x="17369" y="21003"/>
                    <a:pt x="17392" y="21050"/>
                    <a:pt x="17410" y="21092"/>
                  </a:cubicBezTo>
                  <a:cubicBezTo>
                    <a:pt x="17428" y="21133"/>
                    <a:pt x="17452" y="21163"/>
                    <a:pt x="17464" y="21193"/>
                  </a:cubicBezTo>
                  <a:cubicBezTo>
                    <a:pt x="17470" y="21205"/>
                    <a:pt x="17487" y="21228"/>
                    <a:pt x="17493" y="21240"/>
                  </a:cubicBezTo>
                  <a:cubicBezTo>
                    <a:pt x="17523" y="21294"/>
                    <a:pt x="17553" y="21341"/>
                    <a:pt x="17582" y="21383"/>
                  </a:cubicBezTo>
                  <a:cubicBezTo>
                    <a:pt x="17618" y="21436"/>
                    <a:pt x="17648" y="21490"/>
                    <a:pt x="17689" y="21537"/>
                  </a:cubicBezTo>
                  <a:cubicBezTo>
                    <a:pt x="17725" y="21597"/>
                    <a:pt x="17767" y="21668"/>
                    <a:pt x="17814" y="21727"/>
                  </a:cubicBezTo>
                  <a:cubicBezTo>
                    <a:pt x="17850" y="21787"/>
                    <a:pt x="17897" y="21834"/>
                    <a:pt x="17939" y="21893"/>
                  </a:cubicBezTo>
                  <a:cubicBezTo>
                    <a:pt x="17986" y="21953"/>
                    <a:pt x="18034" y="22024"/>
                    <a:pt x="18087" y="22083"/>
                  </a:cubicBezTo>
                  <a:cubicBezTo>
                    <a:pt x="18135" y="22143"/>
                    <a:pt x="18182" y="22202"/>
                    <a:pt x="18236" y="22262"/>
                  </a:cubicBezTo>
                  <a:cubicBezTo>
                    <a:pt x="18283" y="22309"/>
                    <a:pt x="18325" y="22363"/>
                    <a:pt x="18378" y="22416"/>
                  </a:cubicBezTo>
                  <a:cubicBezTo>
                    <a:pt x="18972" y="23051"/>
                    <a:pt x="19690" y="23615"/>
                    <a:pt x="20433" y="24120"/>
                  </a:cubicBezTo>
                  <a:cubicBezTo>
                    <a:pt x="20629" y="24257"/>
                    <a:pt x="20825" y="24381"/>
                    <a:pt x="21020" y="24506"/>
                  </a:cubicBezTo>
                  <a:cubicBezTo>
                    <a:pt x="21026" y="24518"/>
                    <a:pt x="21032" y="24524"/>
                    <a:pt x="21044" y="24524"/>
                  </a:cubicBezTo>
                  <a:cubicBezTo>
                    <a:pt x="21151" y="24595"/>
                    <a:pt x="21258" y="24666"/>
                    <a:pt x="21371" y="24732"/>
                  </a:cubicBezTo>
                  <a:cubicBezTo>
                    <a:pt x="21460" y="24785"/>
                    <a:pt x="21537" y="24845"/>
                    <a:pt x="21626" y="24892"/>
                  </a:cubicBezTo>
                  <a:cubicBezTo>
                    <a:pt x="22250" y="25278"/>
                    <a:pt x="22915" y="25682"/>
                    <a:pt x="23645" y="25688"/>
                  </a:cubicBezTo>
                  <a:cubicBezTo>
                    <a:pt x="23659" y="25688"/>
                    <a:pt x="23674" y="25688"/>
                    <a:pt x="23688" y="25688"/>
                  </a:cubicBezTo>
                  <a:cubicBezTo>
                    <a:pt x="24450" y="25688"/>
                    <a:pt x="25186" y="25274"/>
                    <a:pt x="25944" y="25274"/>
                  </a:cubicBezTo>
                  <a:cubicBezTo>
                    <a:pt x="26026" y="25274"/>
                    <a:pt x="26109" y="25279"/>
                    <a:pt x="26192" y="25290"/>
                  </a:cubicBezTo>
                  <a:cubicBezTo>
                    <a:pt x="27267" y="25444"/>
                    <a:pt x="27968" y="26537"/>
                    <a:pt x="28182" y="27606"/>
                  </a:cubicBezTo>
                  <a:cubicBezTo>
                    <a:pt x="28389" y="28675"/>
                    <a:pt x="28271" y="29773"/>
                    <a:pt x="28502" y="30842"/>
                  </a:cubicBezTo>
                  <a:cubicBezTo>
                    <a:pt x="28740" y="31929"/>
                    <a:pt x="29316" y="32908"/>
                    <a:pt x="29761" y="33941"/>
                  </a:cubicBezTo>
                  <a:cubicBezTo>
                    <a:pt x="30521" y="35669"/>
                    <a:pt x="30883" y="37504"/>
                    <a:pt x="31109" y="39375"/>
                  </a:cubicBezTo>
                  <a:lnTo>
                    <a:pt x="35657" y="39375"/>
                  </a:lnTo>
                  <a:lnTo>
                    <a:pt x="35657" y="39197"/>
                  </a:lnTo>
                  <a:cubicBezTo>
                    <a:pt x="35657" y="39036"/>
                    <a:pt x="35652" y="38876"/>
                    <a:pt x="35681" y="38727"/>
                  </a:cubicBezTo>
                  <a:cubicBezTo>
                    <a:pt x="35681" y="38603"/>
                    <a:pt x="35669" y="38472"/>
                    <a:pt x="35669" y="38342"/>
                  </a:cubicBezTo>
                  <a:cubicBezTo>
                    <a:pt x="35652" y="37178"/>
                    <a:pt x="35574" y="36038"/>
                    <a:pt x="35450" y="34898"/>
                  </a:cubicBezTo>
                  <a:cubicBezTo>
                    <a:pt x="35432" y="34737"/>
                    <a:pt x="35420" y="34583"/>
                    <a:pt x="35396" y="34422"/>
                  </a:cubicBezTo>
                  <a:cubicBezTo>
                    <a:pt x="35390" y="34322"/>
                    <a:pt x="35372" y="34209"/>
                    <a:pt x="35361" y="34108"/>
                  </a:cubicBezTo>
                  <a:cubicBezTo>
                    <a:pt x="35343" y="33977"/>
                    <a:pt x="35325" y="33846"/>
                    <a:pt x="35307" y="33722"/>
                  </a:cubicBezTo>
                  <a:cubicBezTo>
                    <a:pt x="35295" y="33591"/>
                    <a:pt x="35277" y="33461"/>
                    <a:pt x="35254" y="33336"/>
                  </a:cubicBezTo>
                  <a:cubicBezTo>
                    <a:pt x="35242" y="33223"/>
                    <a:pt x="35218" y="33116"/>
                    <a:pt x="35206" y="33009"/>
                  </a:cubicBezTo>
                  <a:cubicBezTo>
                    <a:pt x="35182" y="32867"/>
                    <a:pt x="35153" y="32724"/>
                    <a:pt x="35129" y="32576"/>
                  </a:cubicBezTo>
                  <a:cubicBezTo>
                    <a:pt x="35105" y="32475"/>
                    <a:pt x="35093" y="32362"/>
                    <a:pt x="35070" y="32249"/>
                  </a:cubicBezTo>
                  <a:cubicBezTo>
                    <a:pt x="35040" y="32101"/>
                    <a:pt x="35016" y="31958"/>
                    <a:pt x="34987" y="31810"/>
                  </a:cubicBezTo>
                  <a:cubicBezTo>
                    <a:pt x="34969" y="31709"/>
                    <a:pt x="34951" y="31602"/>
                    <a:pt x="34927" y="31501"/>
                  </a:cubicBezTo>
                  <a:lnTo>
                    <a:pt x="34838" y="31056"/>
                  </a:lnTo>
                  <a:cubicBezTo>
                    <a:pt x="34767" y="30682"/>
                    <a:pt x="34678" y="30307"/>
                    <a:pt x="34589" y="29933"/>
                  </a:cubicBezTo>
                  <a:cubicBezTo>
                    <a:pt x="34559" y="29809"/>
                    <a:pt x="34529" y="29690"/>
                    <a:pt x="34500" y="29571"/>
                  </a:cubicBezTo>
                  <a:cubicBezTo>
                    <a:pt x="34464" y="29429"/>
                    <a:pt x="34422" y="29280"/>
                    <a:pt x="34387" y="29138"/>
                  </a:cubicBezTo>
                  <a:cubicBezTo>
                    <a:pt x="34387" y="29126"/>
                    <a:pt x="34381" y="29114"/>
                    <a:pt x="34381" y="29108"/>
                  </a:cubicBezTo>
                  <a:cubicBezTo>
                    <a:pt x="34345" y="28971"/>
                    <a:pt x="34298" y="28823"/>
                    <a:pt x="34262" y="28680"/>
                  </a:cubicBezTo>
                  <a:cubicBezTo>
                    <a:pt x="34226" y="28538"/>
                    <a:pt x="34179" y="28407"/>
                    <a:pt x="34143" y="28265"/>
                  </a:cubicBezTo>
                  <a:cubicBezTo>
                    <a:pt x="34090" y="28081"/>
                    <a:pt x="34030" y="27903"/>
                    <a:pt x="33977" y="27724"/>
                  </a:cubicBezTo>
                  <a:cubicBezTo>
                    <a:pt x="33906" y="27487"/>
                    <a:pt x="33823" y="27238"/>
                    <a:pt x="33751" y="27000"/>
                  </a:cubicBezTo>
                  <a:cubicBezTo>
                    <a:pt x="33698" y="26828"/>
                    <a:pt x="33639" y="26662"/>
                    <a:pt x="33579" y="26489"/>
                  </a:cubicBezTo>
                  <a:cubicBezTo>
                    <a:pt x="31768" y="21187"/>
                    <a:pt x="28864" y="16389"/>
                    <a:pt x="25124" y="12369"/>
                  </a:cubicBezTo>
                  <a:cubicBezTo>
                    <a:pt x="24856" y="12084"/>
                    <a:pt x="24583" y="11793"/>
                    <a:pt x="24298" y="11508"/>
                  </a:cubicBezTo>
                  <a:lnTo>
                    <a:pt x="23912" y="11122"/>
                  </a:lnTo>
                  <a:cubicBezTo>
                    <a:pt x="23218" y="10433"/>
                    <a:pt x="22481" y="9768"/>
                    <a:pt x="21733" y="9127"/>
                  </a:cubicBezTo>
                  <a:lnTo>
                    <a:pt x="21329" y="8794"/>
                  </a:lnTo>
                  <a:cubicBezTo>
                    <a:pt x="21222" y="8699"/>
                    <a:pt x="21104" y="8598"/>
                    <a:pt x="20985" y="8503"/>
                  </a:cubicBezTo>
                  <a:lnTo>
                    <a:pt x="20646" y="8236"/>
                  </a:lnTo>
                  <a:cubicBezTo>
                    <a:pt x="20498" y="8117"/>
                    <a:pt x="20350" y="7999"/>
                    <a:pt x="20201" y="7886"/>
                  </a:cubicBezTo>
                  <a:lnTo>
                    <a:pt x="19952" y="7696"/>
                  </a:lnTo>
                  <a:cubicBezTo>
                    <a:pt x="19696" y="7500"/>
                    <a:pt x="19429" y="7310"/>
                    <a:pt x="19174" y="7126"/>
                  </a:cubicBezTo>
                  <a:cubicBezTo>
                    <a:pt x="19073" y="7054"/>
                    <a:pt x="18984" y="6989"/>
                    <a:pt x="18889" y="6924"/>
                  </a:cubicBezTo>
                  <a:cubicBezTo>
                    <a:pt x="18651" y="6752"/>
                    <a:pt x="18414" y="6591"/>
                    <a:pt x="18170" y="6425"/>
                  </a:cubicBezTo>
                  <a:cubicBezTo>
                    <a:pt x="18052" y="6354"/>
                    <a:pt x="17927" y="6271"/>
                    <a:pt x="17808" y="6188"/>
                  </a:cubicBezTo>
                  <a:cubicBezTo>
                    <a:pt x="17677" y="6104"/>
                    <a:pt x="17559" y="6027"/>
                    <a:pt x="17434" y="5950"/>
                  </a:cubicBezTo>
                  <a:cubicBezTo>
                    <a:pt x="17191" y="5796"/>
                    <a:pt x="16947" y="5641"/>
                    <a:pt x="16692" y="5493"/>
                  </a:cubicBezTo>
                  <a:lnTo>
                    <a:pt x="16312" y="5267"/>
                  </a:lnTo>
                  <a:cubicBezTo>
                    <a:pt x="16193" y="5202"/>
                    <a:pt x="16068" y="5125"/>
                    <a:pt x="15950" y="5059"/>
                  </a:cubicBezTo>
                  <a:cubicBezTo>
                    <a:pt x="15688" y="4911"/>
                    <a:pt x="15421" y="4762"/>
                    <a:pt x="15166" y="4620"/>
                  </a:cubicBezTo>
                  <a:cubicBezTo>
                    <a:pt x="15029" y="4549"/>
                    <a:pt x="14904" y="4483"/>
                    <a:pt x="14780" y="4412"/>
                  </a:cubicBezTo>
                  <a:cubicBezTo>
                    <a:pt x="14334" y="4175"/>
                    <a:pt x="13877" y="3949"/>
                    <a:pt x="13420" y="3723"/>
                  </a:cubicBezTo>
                  <a:cubicBezTo>
                    <a:pt x="13277" y="3658"/>
                    <a:pt x="13147" y="3593"/>
                    <a:pt x="13004" y="3521"/>
                  </a:cubicBezTo>
                  <a:lnTo>
                    <a:pt x="12957" y="3504"/>
                  </a:lnTo>
                  <a:cubicBezTo>
                    <a:pt x="12642" y="3355"/>
                    <a:pt x="12315" y="3207"/>
                    <a:pt x="11989" y="3064"/>
                  </a:cubicBezTo>
                  <a:cubicBezTo>
                    <a:pt x="11959" y="3046"/>
                    <a:pt x="11935" y="3040"/>
                    <a:pt x="11906" y="3029"/>
                  </a:cubicBezTo>
                  <a:cubicBezTo>
                    <a:pt x="11763" y="2957"/>
                    <a:pt x="11615" y="2898"/>
                    <a:pt x="11472" y="2839"/>
                  </a:cubicBezTo>
                  <a:cubicBezTo>
                    <a:pt x="11371" y="2803"/>
                    <a:pt x="11276" y="2761"/>
                    <a:pt x="11175" y="2720"/>
                  </a:cubicBezTo>
                  <a:cubicBezTo>
                    <a:pt x="11057" y="2672"/>
                    <a:pt x="10938" y="2625"/>
                    <a:pt x="10813" y="2571"/>
                  </a:cubicBezTo>
                  <a:cubicBezTo>
                    <a:pt x="10659" y="2506"/>
                    <a:pt x="10504" y="2447"/>
                    <a:pt x="10344" y="2387"/>
                  </a:cubicBezTo>
                  <a:cubicBezTo>
                    <a:pt x="10314" y="2381"/>
                    <a:pt x="10297" y="2364"/>
                    <a:pt x="10267" y="2358"/>
                  </a:cubicBezTo>
                  <a:cubicBezTo>
                    <a:pt x="10101" y="2292"/>
                    <a:pt x="9923" y="2227"/>
                    <a:pt x="9750" y="2168"/>
                  </a:cubicBezTo>
                  <a:cubicBezTo>
                    <a:pt x="9738" y="2156"/>
                    <a:pt x="9732" y="2156"/>
                    <a:pt x="9715" y="2150"/>
                  </a:cubicBezTo>
                  <a:cubicBezTo>
                    <a:pt x="9703" y="2144"/>
                    <a:pt x="9691" y="2138"/>
                    <a:pt x="9679" y="2138"/>
                  </a:cubicBezTo>
                  <a:cubicBezTo>
                    <a:pt x="9596" y="2108"/>
                    <a:pt x="9513" y="2084"/>
                    <a:pt x="9442" y="2055"/>
                  </a:cubicBezTo>
                  <a:cubicBezTo>
                    <a:pt x="9287" y="2001"/>
                    <a:pt x="9139" y="1948"/>
                    <a:pt x="8978" y="1900"/>
                  </a:cubicBezTo>
                  <a:cubicBezTo>
                    <a:pt x="8830" y="1847"/>
                    <a:pt x="8681" y="1799"/>
                    <a:pt x="8533" y="1752"/>
                  </a:cubicBezTo>
                  <a:cubicBezTo>
                    <a:pt x="8355" y="1693"/>
                    <a:pt x="8177" y="1633"/>
                    <a:pt x="7999" y="1580"/>
                  </a:cubicBezTo>
                  <a:cubicBezTo>
                    <a:pt x="7838" y="1526"/>
                    <a:pt x="7684" y="1473"/>
                    <a:pt x="7518" y="1431"/>
                  </a:cubicBezTo>
                  <a:cubicBezTo>
                    <a:pt x="7476" y="1413"/>
                    <a:pt x="7429" y="1402"/>
                    <a:pt x="7375" y="1384"/>
                  </a:cubicBezTo>
                  <a:cubicBezTo>
                    <a:pt x="7197" y="1336"/>
                    <a:pt x="7019" y="1289"/>
                    <a:pt x="6841" y="1235"/>
                  </a:cubicBezTo>
                  <a:cubicBezTo>
                    <a:pt x="6597" y="1170"/>
                    <a:pt x="6354" y="1105"/>
                    <a:pt x="6110" y="1045"/>
                  </a:cubicBezTo>
                  <a:cubicBezTo>
                    <a:pt x="5968" y="1010"/>
                    <a:pt x="5819" y="968"/>
                    <a:pt x="5677" y="932"/>
                  </a:cubicBezTo>
                  <a:lnTo>
                    <a:pt x="5119" y="802"/>
                  </a:lnTo>
                  <a:cubicBezTo>
                    <a:pt x="4899" y="748"/>
                    <a:pt x="4673" y="695"/>
                    <a:pt x="4448" y="653"/>
                  </a:cubicBezTo>
                  <a:cubicBezTo>
                    <a:pt x="4388" y="636"/>
                    <a:pt x="4335" y="624"/>
                    <a:pt x="4276" y="612"/>
                  </a:cubicBezTo>
                  <a:cubicBezTo>
                    <a:pt x="4133" y="588"/>
                    <a:pt x="3991" y="564"/>
                    <a:pt x="3854" y="535"/>
                  </a:cubicBezTo>
                  <a:cubicBezTo>
                    <a:pt x="3842" y="535"/>
                    <a:pt x="3830" y="529"/>
                    <a:pt x="3812" y="529"/>
                  </a:cubicBezTo>
                  <a:cubicBezTo>
                    <a:pt x="3801" y="517"/>
                    <a:pt x="3795" y="517"/>
                    <a:pt x="3783" y="517"/>
                  </a:cubicBezTo>
                  <a:cubicBezTo>
                    <a:pt x="3694" y="505"/>
                    <a:pt x="3605" y="481"/>
                    <a:pt x="3515" y="469"/>
                  </a:cubicBezTo>
                  <a:lnTo>
                    <a:pt x="3141" y="398"/>
                  </a:lnTo>
                  <a:cubicBezTo>
                    <a:pt x="2951" y="368"/>
                    <a:pt x="2773" y="339"/>
                    <a:pt x="2589" y="309"/>
                  </a:cubicBezTo>
                  <a:cubicBezTo>
                    <a:pt x="2577" y="309"/>
                    <a:pt x="2559" y="303"/>
                    <a:pt x="2548" y="303"/>
                  </a:cubicBezTo>
                  <a:cubicBezTo>
                    <a:pt x="2476" y="291"/>
                    <a:pt x="2405" y="273"/>
                    <a:pt x="2340" y="267"/>
                  </a:cubicBezTo>
                  <a:cubicBezTo>
                    <a:pt x="2316" y="267"/>
                    <a:pt x="2292" y="261"/>
                    <a:pt x="2269" y="261"/>
                  </a:cubicBezTo>
                  <a:cubicBezTo>
                    <a:pt x="2221" y="250"/>
                    <a:pt x="2174" y="244"/>
                    <a:pt x="2132" y="238"/>
                  </a:cubicBezTo>
                  <a:cubicBezTo>
                    <a:pt x="2043" y="220"/>
                    <a:pt x="1954" y="214"/>
                    <a:pt x="1865" y="202"/>
                  </a:cubicBezTo>
                  <a:cubicBezTo>
                    <a:pt x="1716" y="178"/>
                    <a:pt x="1574" y="155"/>
                    <a:pt x="1425" y="143"/>
                  </a:cubicBezTo>
                  <a:cubicBezTo>
                    <a:pt x="1241" y="113"/>
                    <a:pt x="1045" y="89"/>
                    <a:pt x="855" y="66"/>
                  </a:cubicBezTo>
                  <a:cubicBezTo>
                    <a:pt x="647" y="42"/>
                    <a:pt x="446" y="24"/>
                    <a:pt x="23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rot="10800000">
              <a:off x="7634657" y="592450"/>
              <a:ext cx="479025" cy="560721"/>
            </a:xfrm>
            <a:custGeom>
              <a:avLst/>
              <a:gdLst/>
              <a:ahLst/>
              <a:cxnLst/>
              <a:rect l="l" t="t" r="r" b="b"/>
              <a:pathLst>
                <a:path w="11170" h="13075" extrusionOk="0">
                  <a:moveTo>
                    <a:pt x="894" y="0"/>
                  </a:moveTo>
                  <a:cubicBezTo>
                    <a:pt x="425" y="0"/>
                    <a:pt x="40" y="272"/>
                    <a:pt x="24" y="991"/>
                  </a:cubicBezTo>
                  <a:cubicBezTo>
                    <a:pt x="0" y="2404"/>
                    <a:pt x="374" y="4346"/>
                    <a:pt x="938" y="5652"/>
                  </a:cubicBezTo>
                  <a:cubicBezTo>
                    <a:pt x="1538" y="7065"/>
                    <a:pt x="2904" y="7997"/>
                    <a:pt x="4282" y="8680"/>
                  </a:cubicBezTo>
                  <a:cubicBezTo>
                    <a:pt x="5659" y="9369"/>
                    <a:pt x="7132" y="9904"/>
                    <a:pt x="8307" y="10901"/>
                  </a:cubicBezTo>
                  <a:cubicBezTo>
                    <a:pt x="9163" y="11620"/>
                    <a:pt x="9834" y="12576"/>
                    <a:pt x="10837" y="13074"/>
                  </a:cubicBezTo>
                  <a:cubicBezTo>
                    <a:pt x="11170" y="12522"/>
                    <a:pt x="11152" y="11792"/>
                    <a:pt x="10914" y="11186"/>
                  </a:cubicBezTo>
                  <a:cubicBezTo>
                    <a:pt x="10677" y="10569"/>
                    <a:pt x="10249" y="10046"/>
                    <a:pt x="9816" y="9559"/>
                  </a:cubicBezTo>
                  <a:cubicBezTo>
                    <a:pt x="8046" y="7606"/>
                    <a:pt x="5855" y="6026"/>
                    <a:pt x="4371" y="3847"/>
                  </a:cubicBezTo>
                  <a:cubicBezTo>
                    <a:pt x="3652" y="2790"/>
                    <a:pt x="3106" y="1335"/>
                    <a:pt x="2108" y="492"/>
                  </a:cubicBezTo>
                  <a:cubicBezTo>
                    <a:pt x="1762" y="201"/>
                    <a:pt x="1297" y="0"/>
                    <a:pt x="894"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rot="10800000">
              <a:off x="7583713" y="-29896"/>
              <a:ext cx="833513" cy="1310952"/>
            </a:xfrm>
            <a:custGeom>
              <a:avLst/>
              <a:gdLst/>
              <a:ahLst/>
              <a:cxnLst/>
              <a:rect l="l" t="t" r="r" b="b"/>
              <a:pathLst>
                <a:path w="19436" h="30569" extrusionOk="0">
                  <a:moveTo>
                    <a:pt x="0" y="0"/>
                  </a:moveTo>
                  <a:lnTo>
                    <a:pt x="0" y="0"/>
                  </a:lnTo>
                  <a:cubicBezTo>
                    <a:pt x="927" y="695"/>
                    <a:pt x="1734" y="1497"/>
                    <a:pt x="2358" y="2512"/>
                  </a:cubicBezTo>
                  <a:cubicBezTo>
                    <a:pt x="2306" y="2503"/>
                    <a:pt x="2256" y="2499"/>
                    <a:pt x="2206" y="2499"/>
                  </a:cubicBezTo>
                  <a:cubicBezTo>
                    <a:pt x="1881" y="2499"/>
                    <a:pt x="1590" y="2677"/>
                    <a:pt x="1384" y="2939"/>
                  </a:cubicBezTo>
                  <a:cubicBezTo>
                    <a:pt x="1283" y="3070"/>
                    <a:pt x="1200" y="3207"/>
                    <a:pt x="1146" y="3367"/>
                  </a:cubicBezTo>
                  <a:cubicBezTo>
                    <a:pt x="1075" y="3563"/>
                    <a:pt x="1045" y="3789"/>
                    <a:pt x="1069" y="3996"/>
                  </a:cubicBezTo>
                  <a:cubicBezTo>
                    <a:pt x="1146" y="4745"/>
                    <a:pt x="1699" y="5356"/>
                    <a:pt x="2257" y="5867"/>
                  </a:cubicBezTo>
                  <a:cubicBezTo>
                    <a:pt x="2809" y="6383"/>
                    <a:pt x="3426" y="6882"/>
                    <a:pt x="3717" y="7571"/>
                  </a:cubicBezTo>
                  <a:cubicBezTo>
                    <a:pt x="4127" y="8515"/>
                    <a:pt x="3866" y="9608"/>
                    <a:pt x="3979" y="10623"/>
                  </a:cubicBezTo>
                  <a:cubicBezTo>
                    <a:pt x="3985" y="10641"/>
                    <a:pt x="3985" y="10647"/>
                    <a:pt x="3985" y="10659"/>
                  </a:cubicBezTo>
                  <a:lnTo>
                    <a:pt x="3985" y="10683"/>
                  </a:lnTo>
                  <a:lnTo>
                    <a:pt x="3985" y="10706"/>
                  </a:lnTo>
                  <a:cubicBezTo>
                    <a:pt x="3991" y="10736"/>
                    <a:pt x="3991" y="10766"/>
                    <a:pt x="3997" y="10795"/>
                  </a:cubicBezTo>
                  <a:cubicBezTo>
                    <a:pt x="4008" y="10825"/>
                    <a:pt x="4008" y="10855"/>
                    <a:pt x="4014" y="10884"/>
                  </a:cubicBezTo>
                  <a:cubicBezTo>
                    <a:pt x="4020" y="10926"/>
                    <a:pt x="4026" y="10968"/>
                    <a:pt x="4038" y="11009"/>
                  </a:cubicBezTo>
                  <a:cubicBezTo>
                    <a:pt x="4044" y="11039"/>
                    <a:pt x="4050" y="11074"/>
                    <a:pt x="4056" y="11116"/>
                  </a:cubicBezTo>
                  <a:cubicBezTo>
                    <a:pt x="4074" y="11152"/>
                    <a:pt x="4080" y="11187"/>
                    <a:pt x="4086" y="11223"/>
                  </a:cubicBezTo>
                  <a:cubicBezTo>
                    <a:pt x="4097" y="11264"/>
                    <a:pt x="4109" y="11300"/>
                    <a:pt x="4115" y="11336"/>
                  </a:cubicBezTo>
                  <a:cubicBezTo>
                    <a:pt x="4133" y="11389"/>
                    <a:pt x="4145" y="11437"/>
                    <a:pt x="4163" y="11478"/>
                  </a:cubicBezTo>
                  <a:cubicBezTo>
                    <a:pt x="4163" y="11502"/>
                    <a:pt x="4169" y="11514"/>
                    <a:pt x="4175" y="11538"/>
                  </a:cubicBezTo>
                  <a:cubicBezTo>
                    <a:pt x="4198" y="11597"/>
                    <a:pt x="4216" y="11650"/>
                    <a:pt x="4234" y="11698"/>
                  </a:cubicBezTo>
                  <a:cubicBezTo>
                    <a:pt x="4246" y="11722"/>
                    <a:pt x="4252" y="11739"/>
                    <a:pt x="4258" y="11757"/>
                  </a:cubicBezTo>
                  <a:cubicBezTo>
                    <a:pt x="4264" y="11787"/>
                    <a:pt x="4282" y="11829"/>
                    <a:pt x="4293" y="11858"/>
                  </a:cubicBezTo>
                  <a:cubicBezTo>
                    <a:pt x="4311" y="11912"/>
                    <a:pt x="4335" y="11953"/>
                    <a:pt x="4353" y="12001"/>
                  </a:cubicBezTo>
                  <a:cubicBezTo>
                    <a:pt x="4377" y="12048"/>
                    <a:pt x="4400" y="12108"/>
                    <a:pt x="4430" y="12161"/>
                  </a:cubicBezTo>
                  <a:cubicBezTo>
                    <a:pt x="4454" y="12197"/>
                    <a:pt x="4472" y="12244"/>
                    <a:pt x="4495" y="12286"/>
                  </a:cubicBezTo>
                  <a:cubicBezTo>
                    <a:pt x="4513" y="12327"/>
                    <a:pt x="4531" y="12357"/>
                    <a:pt x="4549" y="12387"/>
                  </a:cubicBezTo>
                  <a:cubicBezTo>
                    <a:pt x="4555" y="12399"/>
                    <a:pt x="4572" y="12422"/>
                    <a:pt x="4578" y="12434"/>
                  </a:cubicBezTo>
                  <a:cubicBezTo>
                    <a:pt x="4608" y="12488"/>
                    <a:pt x="4638" y="12535"/>
                    <a:pt x="4667" y="12577"/>
                  </a:cubicBezTo>
                  <a:cubicBezTo>
                    <a:pt x="4703" y="12630"/>
                    <a:pt x="4733" y="12684"/>
                    <a:pt x="4768" y="12731"/>
                  </a:cubicBezTo>
                  <a:cubicBezTo>
                    <a:pt x="4810" y="12791"/>
                    <a:pt x="4852" y="12862"/>
                    <a:pt x="4899" y="12921"/>
                  </a:cubicBezTo>
                  <a:cubicBezTo>
                    <a:pt x="4935" y="12981"/>
                    <a:pt x="4976" y="13028"/>
                    <a:pt x="5024" y="13087"/>
                  </a:cubicBezTo>
                  <a:cubicBezTo>
                    <a:pt x="5065" y="13147"/>
                    <a:pt x="5119" y="13218"/>
                    <a:pt x="5172" y="13277"/>
                  </a:cubicBezTo>
                  <a:cubicBezTo>
                    <a:pt x="5214" y="13337"/>
                    <a:pt x="5267" y="13396"/>
                    <a:pt x="5321" y="13456"/>
                  </a:cubicBezTo>
                  <a:cubicBezTo>
                    <a:pt x="5362" y="13503"/>
                    <a:pt x="5410" y="13557"/>
                    <a:pt x="5463" y="13610"/>
                  </a:cubicBezTo>
                  <a:cubicBezTo>
                    <a:pt x="6057" y="14245"/>
                    <a:pt x="6775" y="14809"/>
                    <a:pt x="7518" y="15314"/>
                  </a:cubicBezTo>
                  <a:cubicBezTo>
                    <a:pt x="7708" y="15451"/>
                    <a:pt x="7910" y="15575"/>
                    <a:pt x="8106" y="15700"/>
                  </a:cubicBezTo>
                  <a:cubicBezTo>
                    <a:pt x="8111" y="15712"/>
                    <a:pt x="8117" y="15718"/>
                    <a:pt x="8123" y="15718"/>
                  </a:cubicBezTo>
                  <a:cubicBezTo>
                    <a:pt x="8236" y="15789"/>
                    <a:pt x="8343" y="15860"/>
                    <a:pt x="8450" y="15926"/>
                  </a:cubicBezTo>
                  <a:cubicBezTo>
                    <a:pt x="8539" y="15979"/>
                    <a:pt x="8622" y="16039"/>
                    <a:pt x="8711" y="16086"/>
                  </a:cubicBezTo>
                  <a:cubicBezTo>
                    <a:pt x="9335" y="16472"/>
                    <a:pt x="9994" y="16876"/>
                    <a:pt x="10730" y="16882"/>
                  </a:cubicBezTo>
                  <a:cubicBezTo>
                    <a:pt x="10744" y="16882"/>
                    <a:pt x="10759" y="16882"/>
                    <a:pt x="10773" y="16882"/>
                  </a:cubicBezTo>
                  <a:cubicBezTo>
                    <a:pt x="11535" y="16882"/>
                    <a:pt x="12271" y="16468"/>
                    <a:pt x="13029" y="16468"/>
                  </a:cubicBezTo>
                  <a:cubicBezTo>
                    <a:pt x="13111" y="16468"/>
                    <a:pt x="13194" y="16473"/>
                    <a:pt x="13277" y="16484"/>
                  </a:cubicBezTo>
                  <a:cubicBezTo>
                    <a:pt x="14352" y="16638"/>
                    <a:pt x="15053" y="17731"/>
                    <a:pt x="15267" y="18800"/>
                  </a:cubicBezTo>
                  <a:cubicBezTo>
                    <a:pt x="15475" y="19869"/>
                    <a:pt x="15356" y="20967"/>
                    <a:pt x="15587" y="22036"/>
                  </a:cubicBezTo>
                  <a:cubicBezTo>
                    <a:pt x="15825" y="23123"/>
                    <a:pt x="16401" y="24102"/>
                    <a:pt x="16846" y="25135"/>
                  </a:cubicBezTo>
                  <a:cubicBezTo>
                    <a:pt x="17606" y="26863"/>
                    <a:pt x="17968" y="28698"/>
                    <a:pt x="18188" y="30569"/>
                  </a:cubicBezTo>
                  <a:lnTo>
                    <a:pt x="19251" y="30569"/>
                  </a:lnTo>
                  <a:cubicBezTo>
                    <a:pt x="19221" y="29815"/>
                    <a:pt x="19221" y="29055"/>
                    <a:pt x="19269" y="28289"/>
                  </a:cubicBezTo>
                  <a:cubicBezTo>
                    <a:pt x="19310" y="26893"/>
                    <a:pt x="19435" y="25432"/>
                    <a:pt x="18859" y="24156"/>
                  </a:cubicBezTo>
                  <a:cubicBezTo>
                    <a:pt x="18331" y="22992"/>
                    <a:pt x="17256" y="22054"/>
                    <a:pt x="17119" y="20795"/>
                  </a:cubicBezTo>
                  <a:cubicBezTo>
                    <a:pt x="17054" y="20207"/>
                    <a:pt x="17208" y="19637"/>
                    <a:pt x="17179" y="19049"/>
                  </a:cubicBezTo>
                  <a:cubicBezTo>
                    <a:pt x="17113" y="17523"/>
                    <a:pt x="15855" y="16294"/>
                    <a:pt x="14465" y="15641"/>
                  </a:cubicBezTo>
                  <a:cubicBezTo>
                    <a:pt x="13076" y="14999"/>
                    <a:pt x="11538" y="14768"/>
                    <a:pt x="10095" y="14239"/>
                  </a:cubicBezTo>
                  <a:cubicBezTo>
                    <a:pt x="8658" y="13723"/>
                    <a:pt x="7245" y="12773"/>
                    <a:pt x="6781" y="11318"/>
                  </a:cubicBezTo>
                  <a:cubicBezTo>
                    <a:pt x="6455" y="10267"/>
                    <a:pt x="6657" y="9079"/>
                    <a:pt x="6461" y="8022"/>
                  </a:cubicBezTo>
                  <a:cubicBezTo>
                    <a:pt x="6395" y="7648"/>
                    <a:pt x="6277" y="7292"/>
                    <a:pt x="6069" y="6965"/>
                  </a:cubicBezTo>
                  <a:cubicBezTo>
                    <a:pt x="5588" y="6205"/>
                    <a:pt x="4727" y="5807"/>
                    <a:pt x="4050" y="5226"/>
                  </a:cubicBezTo>
                  <a:cubicBezTo>
                    <a:pt x="3361" y="4656"/>
                    <a:pt x="2821" y="3676"/>
                    <a:pt x="3266" y="2892"/>
                  </a:cubicBezTo>
                  <a:cubicBezTo>
                    <a:pt x="3367" y="2696"/>
                    <a:pt x="3539" y="2518"/>
                    <a:pt x="3510" y="2304"/>
                  </a:cubicBezTo>
                  <a:cubicBezTo>
                    <a:pt x="3486" y="2096"/>
                    <a:pt x="3302" y="1960"/>
                    <a:pt x="3130" y="1853"/>
                  </a:cubicBezTo>
                  <a:cubicBezTo>
                    <a:pt x="2120" y="1182"/>
                    <a:pt x="1075" y="558"/>
                    <a:pt x="0"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rot="10800000">
              <a:off x="8048721" y="-29896"/>
              <a:ext cx="1095283" cy="1310437"/>
            </a:xfrm>
            <a:custGeom>
              <a:avLst/>
              <a:gdLst/>
              <a:ahLst/>
              <a:cxnLst/>
              <a:rect l="l" t="t" r="r" b="b"/>
              <a:pathLst>
                <a:path w="25540" h="30557" extrusionOk="0">
                  <a:moveTo>
                    <a:pt x="0" y="0"/>
                  </a:moveTo>
                  <a:lnTo>
                    <a:pt x="0" y="8675"/>
                  </a:lnTo>
                  <a:cubicBezTo>
                    <a:pt x="481" y="9477"/>
                    <a:pt x="897" y="10308"/>
                    <a:pt x="1182" y="11205"/>
                  </a:cubicBezTo>
                  <a:cubicBezTo>
                    <a:pt x="1491" y="12203"/>
                    <a:pt x="1616" y="13254"/>
                    <a:pt x="2043" y="14210"/>
                  </a:cubicBezTo>
                  <a:cubicBezTo>
                    <a:pt x="2518" y="15272"/>
                    <a:pt x="3320" y="16151"/>
                    <a:pt x="3931" y="17137"/>
                  </a:cubicBezTo>
                  <a:cubicBezTo>
                    <a:pt x="5250" y="19245"/>
                    <a:pt x="5529" y="22036"/>
                    <a:pt x="4632" y="24292"/>
                  </a:cubicBezTo>
                  <a:lnTo>
                    <a:pt x="4519" y="24559"/>
                  </a:lnTo>
                  <a:cubicBezTo>
                    <a:pt x="4181" y="25314"/>
                    <a:pt x="3694" y="26014"/>
                    <a:pt x="3070" y="26584"/>
                  </a:cubicBezTo>
                  <a:cubicBezTo>
                    <a:pt x="2358" y="27237"/>
                    <a:pt x="1509" y="27718"/>
                    <a:pt x="749" y="28330"/>
                  </a:cubicBezTo>
                  <a:cubicBezTo>
                    <a:pt x="737" y="28336"/>
                    <a:pt x="725" y="28354"/>
                    <a:pt x="713" y="28360"/>
                  </a:cubicBezTo>
                  <a:cubicBezTo>
                    <a:pt x="594" y="28455"/>
                    <a:pt x="475" y="28573"/>
                    <a:pt x="446" y="28722"/>
                  </a:cubicBezTo>
                  <a:cubicBezTo>
                    <a:pt x="383" y="29089"/>
                    <a:pt x="869" y="29257"/>
                    <a:pt x="1250" y="29257"/>
                  </a:cubicBezTo>
                  <a:cubicBezTo>
                    <a:pt x="1263" y="29257"/>
                    <a:pt x="1276" y="29257"/>
                    <a:pt x="1289" y="29256"/>
                  </a:cubicBezTo>
                  <a:cubicBezTo>
                    <a:pt x="6118" y="29159"/>
                    <a:pt x="10806" y="27164"/>
                    <a:pt x="15591" y="27164"/>
                  </a:cubicBezTo>
                  <a:cubicBezTo>
                    <a:pt x="16083" y="27164"/>
                    <a:pt x="16577" y="27185"/>
                    <a:pt x="17072" y="27231"/>
                  </a:cubicBezTo>
                  <a:cubicBezTo>
                    <a:pt x="19055" y="27416"/>
                    <a:pt x="21062" y="28057"/>
                    <a:pt x="22470" y="29458"/>
                  </a:cubicBezTo>
                  <a:cubicBezTo>
                    <a:pt x="22808" y="29791"/>
                    <a:pt x="23099" y="30165"/>
                    <a:pt x="23366" y="30557"/>
                  </a:cubicBezTo>
                  <a:lnTo>
                    <a:pt x="25539" y="30557"/>
                  </a:lnTo>
                  <a:cubicBezTo>
                    <a:pt x="25201" y="29666"/>
                    <a:pt x="24910" y="28752"/>
                    <a:pt x="24578" y="27855"/>
                  </a:cubicBezTo>
                  <a:cubicBezTo>
                    <a:pt x="24132" y="26614"/>
                    <a:pt x="23622" y="25414"/>
                    <a:pt x="22856" y="24358"/>
                  </a:cubicBezTo>
                  <a:cubicBezTo>
                    <a:pt x="20694" y="21430"/>
                    <a:pt x="16941" y="20278"/>
                    <a:pt x="13723" y="18592"/>
                  </a:cubicBezTo>
                  <a:cubicBezTo>
                    <a:pt x="10433" y="16870"/>
                    <a:pt x="7536" y="14435"/>
                    <a:pt x="5261" y="11508"/>
                  </a:cubicBezTo>
                  <a:cubicBezTo>
                    <a:pt x="4970" y="11134"/>
                    <a:pt x="4691" y="10748"/>
                    <a:pt x="4484" y="10320"/>
                  </a:cubicBezTo>
                  <a:cubicBezTo>
                    <a:pt x="4389" y="10136"/>
                    <a:pt x="4311" y="9934"/>
                    <a:pt x="4252" y="9738"/>
                  </a:cubicBezTo>
                  <a:cubicBezTo>
                    <a:pt x="4009" y="8865"/>
                    <a:pt x="4163" y="7939"/>
                    <a:pt x="3973" y="7054"/>
                  </a:cubicBezTo>
                  <a:cubicBezTo>
                    <a:pt x="3724" y="5950"/>
                    <a:pt x="2762" y="5867"/>
                    <a:pt x="2102" y="5136"/>
                  </a:cubicBezTo>
                  <a:cubicBezTo>
                    <a:pt x="1491" y="4454"/>
                    <a:pt x="933" y="3385"/>
                    <a:pt x="725" y="2506"/>
                  </a:cubicBezTo>
                  <a:cubicBezTo>
                    <a:pt x="517" y="1621"/>
                    <a:pt x="475" y="754"/>
                    <a:pt x="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rot="10800000">
              <a:off x="8026292" y="-29896"/>
              <a:ext cx="1116940" cy="1351221"/>
            </a:xfrm>
            <a:custGeom>
              <a:avLst/>
              <a:gdLst/>
              <a:ahLst/>
              <a:cxnLst/>
              <a:rect l="l" t="t" r="r" b="b"/>
              <a:pathLst>
                <a:path w="26045" h="31508" extrusionOk="0">
                  <a:moveTo>
                    <a:pt x="0" y="1"/>
                  </a:moveTo>
                  <a:lnTo>
                    <a:pt x="0" y="8587"/>
                  </a:lnTo>
                  <a:cubicBezTo>
                    <a:pt x="404" y="9234"/>
                    <a:pt x="784" y="9894"/>
                    <a:pt x="1087" y="10582"/>
                  </a:cubicBezTo>
                  <a:cubicBezTo>
                    <a:pt x="1218" y="10903"/>
                    <a:pt x="1354" y="11230"/>
                    <a:pt x="1455" y="11568"/>
                  </a:cubicBezTo>
                  <a:cubicBezTo>
                    <a:pt x="1770" y="12572"/>
                    <a:pt x="1900" y="13629"/>
                    <a:pt x="2328" y="14585"/>
                  </a:cubicBezTo>
                  <a:cubicBezTo>
                    <a:pt x="2785" y="15647"/>
                    <a:pt x="3593" y="16514"/>
                    <a:pt x="4210" y="17506"/>
                  </a:cubicBezTo>
                  <a:cubicBezTo>
                    <a:pt x="5635" y="19804"/>
                    <a:pt x="5843" y="22904"/>
                    <a:pt x="4626" y="25249"/>
                  </a:cubicBezTo>
                  <a:cubicBezTo>
                    <a:pt x="4596" y="25303"/>
                    <a:pt x="4567" y="25362"/>
                    <a:pt x="4537" y="25415"/>
                  </a:cubicBezTo>
                  <a:cubicBezTo>
                    <a:pt x="4240" y="25979"/>
                    <a:pt x="3830" y="26496"/>
                    <a:pt x="3343" y="26953"/>
                  </a:cubicBezTo>
                  <a:cubicBezTo>
                    <a:pt x="2613" y="27618"/>
                    <a:pt x="1746" y="28105"/>
                    <a:pt x="980" y="28735"/>
                  </a:cubicBezTo>
                  <a:cubicBezTo>
                    <a:pt x="855" y="28830"/>
                    <a:pt x="737" y="28937"/>
                    <a:pt x="707" y="29085"/>
                  </a:cubicBezTo>
                  <a:cubicBezTo>
                    <a:pt x="695" y="29162"/>
                    <a:pt x="707" y="29228"/>
                    <a:pt x="737" y="29287"/>
                  </a:cubicBezTo>
                  <a:cubicBezTo>
                    <a:pt x="846" y="29518"/>
                    <a:pt x="1227" y="29626"/>
                    <a:pt x="1531" y="29626"/>
                  </a:cubicBezTo>
                  <a:cubicBezTo>
                    <a:pt x="1540" y="29626"/>
                    <a:pt x="1548" y="29626"/>
                    <a:pt x="1556" y="29625"/>
                  </a:cubicBezTo>
                  <a:cubicBezTo>
                    <a:pt x="6384" y="29523"/>
                    <a:pt x="11085" y="27528"/>
                    <a:pt x="15867" y="27528"/>
                  </a:cubicBezTo>
                  <a:cubicBezTo>
                    <a:pt x="16355" y="27528"/>
                    <a:pt x="16843" y="27549"/>
                    <a:pt x="17333" y="27595"/>
                  </a:cubicBezTo>
                  <a:cubicBezTo>
                    <a:pt x="19310" y="27785"/>
                    <a:pt x="21311" y="28426"/>
                    <a:pt x="22725" y="29821"/>
                  </a:cubicBezTo>
                  <a:cubicBezTo>
                    <a:pt x="23229" y="30320"/>
                    <a:pt x="23627" y="30902"/>
                    <a:pt x="23995" y="31508"/>
                  </a:cubicBezTo>
                  <a:lnTo>
                    <a:pt x="26044" y="31508"/>
                  </a:lnTo>
                  <a:cubicBezTo>
                    <a:pt x="25640" y="30552"/>
                    <a:pt x="25314" y="29548"/>
                    <a:pt x="24981" y="28586"/>
                  </a:cubicBezTo>
                  <a:cubicBezTo>
                    <a:pt x="24512" y="27221"/>
                    <a:pt x="23989" y="25890"/>
                    <a:pt x="23140" y="24738"/>
                  </a:cubicBezTo>
                  <a:cubicBezTo>
                    <a:pt x="20979" y="21805"/>
                    <a:pt x="17232" y="20665"/>
                    <a:pt x="14008" y="18973"/>
                  </a:cubicBezTo>
                  <a:cubicBezTo>
                    <a:pt x="10718" y="17245"/>
                    <a:pt x="7809" y="14816"/>
                    <a:pt x="5546" y="11889"/>
                  </a:cubicBezTo>
                  <a:cubicBezTo>
                    <a:pt x="5338" y="11622"/>
                    <a:pt x="5131" y="11342"/>
                    <a:pt x="4952" y="11046"/>
                  </a:cubicBezTo>
                  <a:cubicBezTo>
                    <a:pt x="4774" y="10749"/>
                    <a:pt x="4626" y="10446"/>
                    <a:pt x="4531" y="10113"/>
                  </a:cubicBezTo>
                  <a:cubicBezTo>
                    <a:pt x="4287" y="9246"/>
                    <a:pt x="4448" y="8314"/>
                    <a:pt x="4246" y="7435"/>
                  </a:cubicBezTo>
                  <a:cubicBezTo>
                    <a:pt x="4008" y="6337"/>
                    <a:pt x="3046" y="6248"/>
                    <a:pt x="2375" y="5511"/>
                  </a:cubicBezTo>
                  <a:cubicBezTo>
                    <a:pt x="1776" y="4829"/>
                    <a:pt x="1218" y="3760"/>
                    <a:pt x="1010" y="2887"/>
                  </a:cubicBezTo>
                  <a:cubicBezTo>
                    <a:pt x="766" y="1854"/>
                    <a:pt x="754" y="838"/>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rot="10800000">
              <a:off x="8930822" y="830034"/>
              <a:ext cx="212667" cy="491505"/>
            </a:xfrm>
            <a:custGeom>
              <a:avLst/>
              <a:gdLst/>
              <a:ahLst/>
              <a:cxnLst/>
              <a:rect l="l" t="t" r="r" b="b"/>
              <a:pathLst>
                <a:path w="4959" h="11461" extrusionOk="0">
                  <a:moveTo>
                    <a:pt x="0" y="0"/>
                  </a:moveTo>
                  <a:lnTo>
                    <a:pt x="0" y="8586"/>
                  </a:lnTo>
                  <a:cubicBezTo>
                    <a:pt x="404" y="9234"/>
                    <a:pt x="778" y="9893"/>
                    <a:pt x="1087" y="10581"/>
                  </a:cubicBezTo>
                  <a:cubicBezTo>
                    <a:pt x="1562" y="10908"/>
                    <a:pt x="2055" y="11175"/>
                    <a:pt x="2607" y="11342"/>
                  </a:cubicBezTo>
                  <a:cubicBezTo>
                    <a:pt x="2892" y="11419"/>
                    <a:pt x="3193" y="11460"/>
                    <a:pt x="3492" y="11460"/>
                  </a:cubicBezTo>
                  <a:cubicBezTo>
                    <a:pt x="3835" y="11460"/>
                    <a:pt x="4175" y="11406"/>
                    <a:pt x="4483" y="11288"/>
                  </a:cubicBezTo>
                  <a:cubicBezTo>
                    <a:pt x="4656" y="11223"/>
                    <a:pt x="4810" y="11140"/>
                    <a:pt x="4958" y="11033"/>
                  </a:cubicBezTo>
                  <a:cubicBezTo>
                    <a:pt x="4780" y="10736"/>
                    <a:pt x="4632" y="10433"/>
                    <a:pt x="4531" y="10112"/>
                  </a:cubicBezTo>
                  <a:cubicBezTo>
                    <a:pt x="4282" y="9245"/>
                    <a:pt x="4448" y="8313"/>
                    <a:pt x="4246" y="7434"/>
                  </a:cubicBezTo>
                  <a:cubicBezTo>
                    <a:pt x="4008" y="6336"/>
                    <a:pt x="3046" y="6247"/>
                    <a:pt x="2375" y="5510"/>
                  </a:cubicBezTo>
                  <a:cubicBezTo>
                    <a:pt x="1776" y="4828"/>
                    <a:pt x="1218" y="3759"/>
                    <a:pt x="1010" y="2886"/>
                  </a:cubicBezTo>
                  <a:cubicBezTo>
                    <a:pt x="766" y="1853"/>
                    <a:pt x="748" y="837"/>
                    <a:pt x="0" y="0"/>
                  </a:cubicBezTo>
                  <a:close/>
                </a:path>
              </a:pathLst>
            </a:custGeom>
            <a:solidFill>
              <a:srgbClr val="FFFFFF">
                <a:alpha val="475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rot="10800000">
              <a:off x="8026292" y="-29907"/>
              <a:ext cx="1087178" cy="265029"/>
            </a:xfrm>
            <a:custGeom>
              <a:avLst/>
              <a:gdLst/>
              <a:ahLst/>
              <a:cxnLst/>
              <a:rect l="l" t="t" r="r" b="b"/>
              <a:pathLst>
                <a:path w="25351" h="6180" extrusionOk="0">
                  <a:moveTo>
                    <a:pt x="13705" y="0"/>
                  </a:moveTo>
                  <a:cubicBezTo>
                    <a:pt x="11896" y="0"/>
                    <a:pt x="10117" y="493"/>
                    <a:pt x="8409" y="1097"/>
                  </a:cubicBezTo>
                  <a:cubicBezTo>
                    <a:pt x="7471" y="1424"/>
                    <a:pt x="6463" y="1786"/>
                    <a:pt x="5497" y="1786"/>
                  </a:cubicBezTo>
                  <a:cubicBezTo>
                    <a:pt x="5062" y="1786"/>
                    <a:pt x="4636" y="1713"/>
                    <a:pt x="4229" y="1530"/>
                  </a:cubicBezTo>
                  <a:cubicBezTo>
                    <a:pt x="4027" y="1453"/>
                    <a:pt x="3831" y="1328"/>
                    <a:pt x="3748" y="1138"/>
                  </a:cubicBezTo>
                  <a:cubicBezTo>
                    <a:pt x="3635" y="919"/>
                    <a:pt x="3712" y="657"/>
                    <a:pt x="3760" y="426"/>
                  </a:cubicBezTo>
                  <a:cubicBezTo>
                    <a:pt x="3783" y="343"/>
                    <a:pt x="3807" y="271"/>
                    <a:pt x="3819" y="188"/>
                  </a:cubicBezTo>
                  <a:cubicBezTo>
                    <a:pt x="3831" y="153"/>
                    <a:pt x="3837" y="123"/>
                    <a:pt x="3843" y="87"/>
                  </a:cubicBezTo>
                  <a:lnTo>
                    <a:pt x="3843" y="87"/>
                  </a:lnTo>
                  <a:cubicBezTo>
                    <a:pt x="3546" y="651"/>
                    <a:pt x="3136" y="1168"/>
                    <a:pt x="2649" y="1625"/>
                  </a:cubicBezTo>
                  <a:cubicBezTo>
                    <a:pt x="1919" y="2290"/>
                    <a:pt x="1052" y="2777"/>
                    <a:pt x="286" y="3407"/>
                  </a:cubicBezTo>
                  <a:cubicBezTo>
                    <a:pt x="161" y="3502"/>
                    <a:pt x="43" y="3609"/>
                    <a:pt x="13" y="3757"/>
                  </a:cubicBezTo>
                  <a:cubicBezTo>
                    <a:pt x="1" y="3834"/>
                    <a:pt x="13" y="3900"/>
                    <a:pt x="43" y="3959"/>
                  </a:cubicBezTo>
                  <a:cubicBezTo>
                    <a:pt x="152" y="4190"/>
                    <a:pt x="533" y="4298"/>
                    <a:pt x="837" y="4298"/>
                  </a:cubicBezTo>
                  <a:cubicBezTo>
                    <a:pt x="846" y="4298"/>
                    <a:pt x="854" y="4298"/>
                    <a:pt x="862" y="4297"/>
                  </a:cubicBezTo>
                  <a:cubicBezTo>
                    <a:pt x="5690" y="4195"/>
                    <a:pt x="10391" y="2200"/>
                    <a:pt x="15173" y="2200"/>
                  </a:cubicBezTo>
                  <a:cubicBezTo>
                    <a:pt x="15661" y="2200"/>
                    <a:pt x="16149" y="2221"/>
                    <a:pt x="16639" y="2267"/>
                  </a:cubicBezTo>
                  <a:cubicBezTo>
                    <a:pt x="18616" y="2457"/>
                    <a:pt x="20617" y="3098"/>
                    <a:pt x="22031" y="4493"/>
                  </a:cubicBezTo>
                  <a:cubicBezTo>
                    <a:pt x="22535" y="4992"/>
                    <a:pt x="22933" y="5574"/>
                    <a:pt x="23301" y="6180"/>
                  </a:cubicBezTo>
                  <a:lnTo>
                    <a:pt x="25350" y="6180"/>
                  </a:lnTo>
                  <a:cubicBezTo>
                    <a:pt x="24946" y="5224"/>
                    <a:pt x="24620" y="4220"/>
                    <a:pt x="24287" y="3246"/>
                  </a:cubicBezTo>
                  <a:cubicBezTo>
                    <a:pt x="24151" y="3330"/>
                    <a:pt x="24020" y="3419"/>
                    <a:pt x="23877" y="3484"/>
                  </a:cubicBezTo>
                  <a:cubicBezTo>
                    <a:pt x="23812" y="3525"/>
                    <a:pt x="23741" y="3543"/>
                    <a:pt x="23676" y="3567"/>
                  </a:cubicBezTo>
                  <a:cubicBezTo>
                    <a:pt x="23543" y="3610"/>
                    <a:pt x="23409" y="3629"/>
                    <a:pt x="23276" y="3629"/>
                  </a:cubicBezTo>
                  <a:cubicBezTo>
                    <a:pt x="22688" y="3629"/>
                    <a:pt x="22104" y="3259"/>
                    <a:pt x="21591" y="2920"/>
                  </a:cubicBezTo>
                  <a:cubicBezTo>
                    <a:pt x="19347" y="1423"/>
                    <a:pt x="16835" y="147"/>
                    <a:pt x="14145" y="10"/>
                  </a:cubicBezTo>
                  <a:cubicBezTo>
                    <a:pt x="13998" y="4"/>
                    <a:pt x="13851" y="0"/>
                    <a:pt x="13705" y="0"/>
                  </a:cubicBezTo>
                  <a:close/>
                </a:path>
              </a:pathLst>
            </a:custGeom>
            <a:solidFill>
              <a:srgbClr val="FF9000">
                <a:alpha val="27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0" name="Google Shape;2370;p67"/>
          <p:cNvGrpSpPr/>
          <p:nvPr/>
        </p:nvGrpSpPr>
        <p:grpSpPr>
          <a:xfrm>
            <a:off x="5000883" y="1108053"/>
            <a:ext cx="2977314" cy="3289013"/>
            <a:chOff x="4821111" y="1256827"/>
            <a:chExt cx="3204859" cy="3540380"/>
          </a:xfrm>
        </p:grpSpPr>
        <p:sp>
          <p:nvSpPr>
            <p:cNvPr id="2371" name="Google Shape;2371;p67"/>
            <p:cNvSpPr/>
            <p:nvPr/>
          </p:nvSpPr>
          <p:spPr>
            <a:xfrm rot="-2955769">
              <a:off x="4430846" y="2631568"/>
              <a:ext cx="3981489" cy="795394"/>
            </a:xfrm>
            <a:custGeom>
              <a:avLst/>
              <a:gdLst/>
              <a:ahLst/>
              <a:cxnLst/>
              <a:rect l="l" t="t" r="r" b="b"/>
              <a:pathLst>
                <a:path w="267864" h="53512" extrusionOk="0">
                  <a:moveTo>
                    <a:pt x="267741" y="43040"/>
                  </a:moveTo>
                  <a:lnTo>
                    <a:pt x="267741" y="42893"/>
                  </a:lnTo>
                  <a:cubicBezTo>
                    <a:pt x="267728" y="42683"/>
                    <a:pt x="267728" y="42474"/>
                    <a:pt x="267691" y="42277"/>
                  </a:cubicBezTo>
                  <a:lnTo>
                    <a:pt x="267691" y="42215"/>
                  </a:lnTo>
                  <a:cubicBezTo>
                    <a:pt x="267679" y="42030"/>
                    <a:pt x="267667" y="41846"/>
                    <a:pt x="267630" y="41661"/>
                  </a:cubicBezTo>
                  <a:cubicBezTo>
                    <a:pt x="267630" y="41612"/>
                    <a:pt x="267617" y="41550"/>
                    <a:pt x="267617" y="41501"/>
                  </a:cubicBezTo>
                  <a:lnTo>
                    <a:pt x="267531" y="40897"/>
                  </a:lnTo>
                  <a:cubicBezTo>
                    <a:pt x="267531" y="40885"/>
                    <a:pt x="267531" y="40872"/>
                    <a:pt x="267507" y="40860"/>
                  </a:cubicBezTo>
                  <a:cubicBezTo>
                    <a:pt x="267482" y="40675"/>
                    <a:pt x="267445" y="40491"/>
                    <a:pt x="267408" y="40318"/>
                  </a:cubicBezTo>
                  <a:cubicBezTo>
                    <a:pt x="267383" y="40269"/>
                    <a:pt x="267383" y="40220"/>
                    <a:pt x="267371" y="40158"/>
                  </a:cubicBezTo>
                  <a:cubicBezTo>
                    <a:pt x="267322" y="39961"/>
                    <a:pt x="267285" y="39776"/>
                    <a:pt x="267235" y="39591"/>
                  </a:cubicBezTo>
                  <a:cubicBezTo>
                    <a:pt x="267235" y="39579"/>
                    <a:pt x="267235" y="39579"/>
                    <a:pt x="267223" y="39567"/>
                  </a:cubicBezTo>
                  <a:cubicBezTo>
                    <a:pt x="267174" y="39370"/>
                    <a:pt x="267112" y="39209"/>
                    <a:pt x="267063" y="39025"/>
                  </a:cubicBezTo>
                  <a:cubicBezTo>
                    <a:pt x="267063" y="38988"/>
                    <a:pt x="267051" y="38975"/>
                    <a:pt x="267051" y="38951"/>
                  </a:cubicBezTo>
                  <a:cubicBezTo>
                    <a:pt x="267038" y="38914"/>
                    <a:pt x="267038" y="38902"/>
                    <a:pt x="267014" y="38865"/>
                  </a:cubicBezTo>
                  <a:cubicBezTo>
                    <a:pt x="266977" y="38729"/>
                    <a:pt x="266928" y="38581"/>
                    <a:pt x="266866" y="38433"/>
                  </a:cubicBezTo>
                  <a:cubicBezTo>
                    <a:pt x="266854" y="38409"/>
                    <a:pt x="266854" y="38372"/>
                    <a:pt x="266829" y="38347"/>
                  </a:cubicBezTo>
                  <a:cubicBezTo>
                    <a:pt x="266767" y="38175"/>
                    <a:pt x="266706" y="38027"/>
                    <a:pt x="266632" y="37854"/>
                  </a:cubicBezTo>
                  <a:cubicBezTo>
                    <a:pt x="266620" y="37805"/>
                    <a:pt x="266607" y="37768"/>
                    <a:pt x="266570" y="37731"/>
                  </a:cubicBezTo>
                  <a:cubicBezTo>
                    <a:pt x="266509" y="37608"/>
                    <a:pt x="266459" y="37485"/>
                    <a:pt x="266398" y="37374"/>
                  </a:cubicBezTo>
                  <a:cubicBezTo>
                    <a:pt x="266386" y="37325"/>
                    <a:pt x="266361" y="37288"/>
                    <a:pt x="266336" y="37239"/>
                  </a:cubicBezTo>
                  <a:cubicBezTo>
                    <a:pt x="266262" y="37078"/>
                    <a:pt x="266188" y="36931"/>
                    <a:pt x="266090" y="36795"/>
                  </a:cubicBezTo>
                  <a:cubicBezTo>
                    <a:pt x="266016" y="36647"/>
                    <a:pt x="265930" y="36512"/>
                    <a:pt x="265844" y="36389"/>
                  </a:cubicBezTo>
                  <a:cubicBezTo>
                    <a:pt x="265819" y="36339"/>
                    <a:pt x="265807" y="36315"/>
                    <a:pt x="265770" y="36278"/>
                  </a:cubicBezTo>
                  <a:cubicBezTo>
                    <a:pt x="265708" y="36191"/>
                    <a:pt x="265646" y="36093"/>
                    <a:pt x="265585" y="36019"/>
                  </a:cubicBezTo>
                  <a:cubicBezTo>
                    <a:pt x="265560" y="35982"/>
                    <a:pt x="265523" y="35945"/>
                    <a:pt x="265511" y="35908"/>
                  </a:cubicBezTo>
                  <a:cubicBezTo>
                    <a:pt x="265437" y="35797"/>
                    <a:pt x="265351" y="35711"/>
                    <a:pt x="265265" y="35613"/>
                  </a:cubicBezTo>
                  <a:cubicBezTo>
                    <a:pt x="265252" y="35600"/>
                    <a:pt x="265252" y="35588"/>
                    <a:pt x="265228" y="35588"/>
                  </a:cubicBezTo>
                  <a:cubicBezTo>
                    <a:pt x="265141" y="35477"/>
                    <a:pt x="265043" y="35391"/>
                    <a:pt x="264957" y="35292"/>
                  </a:cubicBezTo>
                  <a:lnTo>
                    <a:pt x="264920" y="35268"/>
                  </a:lnTo>
                  <a:cubicBezTo>
                    <a:pt x="264907" y="35243"/>
                    <a:pt x="264895" y="35231"/>
                    <a:pt x="264858" y="35218"/>
                  </a:cubicBezTo>
                  <a:cubicBezTo>
                    <a:pt x="264784" y="35144"/>
                    <a:pt x="264710" y="35083"/>
                    <a:pt x="264649" y="35021"/>
                  </a:cubicBezTo>
                  <a:cubicBezTo>
                    <a:pt x="264612" y="34984"/>
                    <a:pt x="264587" y="34972"/>
                    <a:pt x="264550" y="34947"/>
                  </a:cubicBezTo>
                  <a:cubicBezTo>
                    <a:pt x="264464" y="34861"/>
                    <a:pt x="264365" y="34800"/>
                    <a:pt x="264291" y="34738"/>
                  </a:cubicBezTo>
                  <a:lnTo>
                    <a:pt x="264267" y="34713"/>
                  </a:lnTo>
                  <a:cubicBezTo>
                    <a:pt x="264156" y="34639"/>
                    <a:pt x="264057" y="34578"/>
                    <a:pt x="263959" y="34516"/>
                  </a:cubicBezTo>
                  <a:lnTo>
                    <a:pt x="263860" y="34467"/>
                  </a:lnTo>
                  <a:cubicBezTo>
                    <a:pt x="263786" y="34418"/>
                    <a:pt x="263712" y="34393"/>
                    <a:pt x="263626" y="34344"/>
                  </a:cubicBezTo>
                  <a:lnTo>
                    <a:pt x="263540" y="34294"/>
                  </a:lnTo>
                  <a:cubicBezTo>
                    <a:pt x="263441" y="34245"/>
                    <a:pt x="263343" y="34221"/>
                    <a:pt x="263244" y="34171"/>
                  </a:cubicBezTo>
                  <a:cubicBezTo>
                    <a:pt x="263244" y="34171"/>
                    <a:pt x="263232" y="34171"/>
                    <a:pt x="263232" y="34159"/>
                  </a:cubicBezTo>
                  <a:lnTo>
                    <a:pt x="262912" y="34060"/>
                  </a:lnTo>
                  <a:cubicBezTo>
                    <a:pt x="262875" y="34060"/>
                    <a:pt x="262850" y="34048"/>
                    <a:pt x="262813" y="34048"/>
                  </a:cubicBezTo>
                  <a:cubicBezTo>
                    <a:pt x="262739" y="34036"/>
                    <a:pt x="262665" y="34023"/>
                    <a:pt x="262567" y="33999"/>
                  </a:cubicBezTo>
                  <a:cubicBezTo>
                    <a:pt x="262542" y="33999"/>
                    <a:pt x="262505" y="33986"/>
                    <a:pt x="262481" y="33986"/>
                  </a:cubicBezTo>
                  <a:cubicBezTo>
                    <a:pt x="262370" y="33974"/>
                    <a:pt x="262259" y="33974"/>
                    <a:pt x="262148" y="33974"/>
                  </a:cubicBezTo>
                  <a:lnTo>
                    <a:pt x="252946" y="33962"/>
                  </a:lnTo>
                  <a:cubicBezTo>
                    <a:pt x="252971" y="33851"/>
                    <a:pt x="253008" y="33752"/>
                    <a:pt x="253032" y="33654"/>
                  </a:cubicBezTo>
                  <a:cubicBezTo>
                    <a:pt x="253069" y="33568"/>
                    <a:pt x="253082" y="33494"/>
                    <a:pt x="253094" y="33420"/>
                  </a:cubicBezTo>
                  <a:cubicBezTo>
                    <a:pt x="253156" y="33186"/>
                    <a:pt x="253217" y="32976"/>
                    <a:pt x="253279" y="32742"/>
                  </a:cubicBezTo>
                  <a:cubicBezTo>
                    <a:pt x="253303" y="32668"/>
                    <a:pt x="253316" y="32582"/>
                    <a:pt x="253340" y="32508"/>
                  </a:cubicBezTo>
                  <a:cubicBezTo>
                    <a:pt x="253427" y="32213"/>
                    <a:pt x="253488" y="31929"/>
                    <a:pt x="253550" y="31621"/>
                  </a:cubicBezTo>
                  <a:cubicBezTo>
                    <a:pt x="253562" y="31572"/>
                    <a:pt x="253562" y="31523"/>
                    <a:pt x="253574" y="31474"/>
                  </a:cubicBezTo>
                  <a:cubicBezTo>
                    <a:pt x="253624" y="31215"/>
                    <a:pt x="253673" y="30968"/>
                    <a:pt x="253710" y="30710"/>
                  </a:cubicBezTo>
                  <a:cubicBezTo>
                    <a:pt x="253735" y="30611"/>
                    <a:pt x="253747" y="30537"/>
                    <a:pt x="253759" y="30451"/>
                  </a:cubicBezTo>
                  <a:cubicBezTo>
                    <a:pt x="253796" y="30205"/>
                    <a:pt x="253833" y="29934"/>
                    <a:pt x="253870" y="29687"/>
                  </a:cubicBezTo>
                  <a:cubicBezTo>
                    <a:pt x="253870" y="29626"/>
                    <a:pt x="253882" y="29564"/>
                    <a:pt x="253882" y="29527"/>
                  </a:cubicBezTo>
                  <a:lnTo>
                    <a:pt x="253981" y="28603"/>
                  </a:lnTo>
                  <a:cubicBezTo>
                    <a:pt x="253981" y="28517"/>
                    <a:pt x="253993" y="28443"/>
                    <a:pt x="253993" y="28369"/>
                  </a:cubicBezTo>
                  <a:lnTo>
                    <a:pt x="254042" y="27630"/>
                  </a:lnTo>
                  <a:cubicBezTo>
                    <a:pt x="254042" y="27581"/>
                    <a:pt x="254042" y="27519"/>
                    <a:pt x="254055" y="27470"/>
                  </a:cubicBezTo>
                  <a:lnTo>
                    <a:pt x="254055" y="27285"/>
                  </a:lnTo>
                  <a:lnTo>
                    <a:pt x="254055" y="27076"/>
                  </a:lnTo>
                  <a:lnTo>
                    <a:pt x="254055" y="26534"/>
                  </a:lnTo>
                  <a:lnTo>
                    <a:pt x="254055" y="26386"/>
                  </a:lnTo>
                  <a:cubicBezTo>
                    <a:pt x="254055" y="26152"/>
                    <a:pt x="254055" y="25930"/>
                    <a:pt x="254042" y="25709"/>
                  </a:cubicBezTo>
                  <a:lnTo>
                    <a:pt x="254042" y="25524"/>
                  </a:lnTo>
                  <a:cubicBezTo>
                    <a:pt x="254042" y="25351"/>
                    <a:pt x="254018" y="25179"/>
                    <a:pt x="254018" y="24994"/>
                  </a:cubicBezTo>
                  <a:cubicBezTo>
                    <a:pt x="254018" y="24920"/>
                    <a:pt x="254018" y="24859"/>
                    <a:pt x="254006" y="24785"/>
                  </a:cubicBezTo>
                  <a:lnTo>
                    <a:pt x="253956" y="24230"/>
                  </a:lnTo>
                  <a:cubicBezTo>
                    <a:pt x="253956" y="24181"/>
                    <a:pt x="253956" y="24144"/>
                    <a:pt x="253944" y="24107"/>
                  </a:cubicBezTo>
                  <a:cubicBezTo>
                    <a:pt x="253932" y="23873"/>
                    <a:pt x="253895" y="23651"/>
                    <a:pt x="253882" y="23430"/>
                  </a:cubicBezTo>
                  <a:cubicBezTo>
                    <a:pt x="253882" y="23368"/>
                    <a:pt x="253870" y="23306"/>
                    <a:pt x="253870" y="23257"/>
                  </a:cubicBezTo>
                  <a:cubicBezTo>
                    <a:pt x="253858" y="23085"/>
                    <a:pt x="253821" y="22912"/>
                    <a:pt x="253808" y="22752"/>
                  </a:cubicBezTo>
                  <a:cubicBezTo>
                    <a:pt x="253796" y="22691"/>
                    <a:pt x="253796" y="22604"/>
                    <a:pt x="253771" y="22543"/>
                  </a:cubicBezTo>
                  <a:cubicBezTo>
                    <a:pt x="253747" y="22346"/>
                    <a:pt x="253710" y="22161"/>
                    <a:pt x="253685" y="21964"/>
                  </a:cubicBezTo>
                  <a:cubicBezTo>
                    <a:pt x="253685" y="21927"/>
                    <a:pt x="253673" y="21902"/>
                    <a:pt x="253673" y="21890"/>
                  </a:cubicBezTo>
                  <a:cubicBezTo>
                    <a:pt x="253636" y="21668"/>
                    <a:pt x="253587" y="21434"/>
                    <a:pt x="253550" y="21225"/>
                  </a:cubicBezTo>
                  <a:cubicBezTo>
                    <a:pt x="253525" y="21163"/>
                    <a:pt x="253513" y="21114"/>
                    <a:pt x="253513" y="21052"/>
                  </a:cubicBezTo>
                  <a:cubicBezTo>
                    <a:pt x="253488" y="20880"/>
                    <a:pt x="253439" y="20720"/>
                    <a:pt x="253402" y="20559"/>
                  </a:cubicBezTo>
                  <a:lnTo>
                    <a:pt x="253365" y="20375"/>
                  </a:lnTo>
                  <a:cubicBezTo>
                    <a:pt x="253316" y="20178"/>
                    <a:pt x="253266" y="19981"/>
                    <a:pt x="253205" y="19771"/>
                  </a:cubicBezTo>
                  <a:cubicBezTo>
                    <a:pt x="253205" y="19759"/>
                    <a:pt x="253205" y="19746"/>
                    <a:pt x="253193" y="19734"/>
                  </a:cubicBezTo>
                  <a:cubicBezTo>
                    <a:pt x="253180" y="19697"/>
                    <a:pt x="253180" y="19673"/>
                    <a:pt x="253156" y="19636"/>
                  </a:cubicBezTo>
                  <a:lnTo>
                    <a:pt x="262086" y="19636"/>
                  </a:lnTo>
                  <a:cubicBezTo>
                    <a:pt x="263552" y="19636"/>
                    <a:pt x="265006" y="18687"/>
                    <a:pt x="266115" y="16753"/>
                  </a:cubicBezTo>
                  <a:cubicBezTo>
                    <a:pt x="266213" y="16556"/>
                    <a:pt x="266336" y="16359"/>
                    <a:pt x="266435" y="16137"/>
                  </a:cubicBezTo>
                  <a:cubicBezTo>
                    <a:pt x="266447" y="16113"/>
                    <a:pt x="266459" y="16100"/>
                    <a:pt x="266459" y="16063"/>
                  </a:cubicBezTo>
                  <a:cubicBezTo>
                    <a:pt x="266558" y="15866"/>
                    <a:pt x="266644" y="15644"/>
                    <a:pt x="266743" y="15435"/>
                  </a:cubicBezTo>
                  <a:cubicBezTo>
                    <a:pt x="266743" y="15423"/>
                    <a:pt x="266755" y="15398"/>
                    <a:pt x="266755" y="15386"/>
                  </a:cubicBezTo>
                  <a:cubicBezTo>
                    <a:pt x="266755" y="15373"/>
                    <a:pt x="266767" y="15361"/>
                    <a:pt x="266767" y="15324"/>
                  </a:cubicBezTo>
                  <a:lnTo>
                    <a:pt x="266952" y="14819"/>
                  </a:lnTo>
                  <a:lnTo>
                    <a:pt x="266952" y="14819"/>
                  </a:lnTo>
                  <a:cubicBezTo>
                    <a:pt x="267014" y="14647"/>
                    <a:pt x="267063" y="14462"/>
                    <a:pt x="267125" y="14289"/>
                  </a:cubicBezTo>
                  <a:lnTo>
                    <a:pt x="267174" y="14154"/>
                  </a:lnTo>
                  <a:cubicBezTo>
                    <a:pt x="267223" y="14018"/>
                    <a:pt x="267248" y="13883"/>
                    <a:pt x="267285" y="13723"/>
                  </a:cubicBezTo>
                  <a:cubicBezTo>
                    <a:pt x="267297" y="13674"/>
                    <a:pt x="267297" y="13637"/>
                    <a:pt x="267309" y="13600"/>
                  </a:cubicBezTo>
                  <a:cubicBezTo>
                    <a:pt x="267359" y="13415"/>
                    <a:pt x="267383" y="13230"/>
                    <a:pt x="267433" y="13045"/>
                  </a:cubicBezTo>
                  <a:cubicBezTo>
                    <a:pt x="267433" y="13021"/>
                    <a:pt x="267445" y="12996"/>
                    <a:pt x="267445" y="12971"/>
                  </a:cubicBezTo>
                  <a:cubicBezTo>
                    <a:pt x="267482" y="12811"/>
                    <a:pt x="267507" y="12651"/>
                    <a:pt x="267543" y="12491"/>
                  </a:cubicBezTo>
                  <a:cubicBezTo>
                    <a:pt x="267556" y="12442"/>
                    <a:pt x="267556" y="12380"/>
                    <a:pt x="267568" y="12343"/>
                  </a:cubicBezTo>
                  <a:cubicBezTo>
                    <a:pt x="267605" y="12183"/>
                    <a:pt x="267617" y="12035"/>
                    <a:pt x="267630" y="11863"/>
                  </a:cubicBezTo>
                  <a:cubicBezTo>
                    <a:pt x="267630" y="11826"/>
                    <a:pt x="267654" y="11801"/>
                    <a:pt x="267654" y="11764"/>
                  </a:cubicBezTo>
                  <a:cubicBezTo>
                    <a:pt x="267667" y="11579"/>
                    <a:pt x="267691" y="11382"/>
                    <a:pt x="267716" y="11198"/>
                  </a:cubicBezTo>
                  <a:cubicBezTo>
                    <a:pt x="267716" y="11148"/>
                    <a:pt x="267716" y="11111"/>
                    <a:pt x="267728" y="11062"/>
                  </a:cubicBezTo>
                  <a:cubicBezTo>
                    <a:pt x="267741" y="10902"/>
                    <a:pt x="267741" y="10754"/>
                    <a:pt x="267753" y="10594"/>
                  </a:cubicBezTo>
                  <a:lnTo>
                    <a:pt x="267753" y="10508"/>
                  </a:lnTo>
                  <a:lnTo>
                    <a:pt x="267753" y="10446"/>
                  </a:lnTo>
                  <a:cubicBezTo>
                    <a:pt x="267753" y="10249"/>
                    <a:pt x="267778" y="10027"/>
                    <a:pt x="267778" y="9830"/>
                  </a:cubicBezTo>
                  <a:lnTo>
                    <a:pt x="267778" y="9769"/>
                  </a:lnTo>
                  <a:cubicBezTo>
                    <a:pt x="267778" y="9584"/>
                    <a:pt x="267778" y="9399"/>
                    <a:pt x="267753" y="9214"/>
                  </a:cubicBezTo>
                  <a:lnTo>
                    <a:pt x="267753" y="9054"/>
                  </a:lnTo>
                  <a:cubicBezTo>
                    <a:pt x="267741" y="8857"/>
                    <a:pt x="267741" y="8648"/>
                    <a:pt x="267716" y="8438"/>
                  </a:cubicBezTo>
                  <a:lnTo>
                    <a:pt x="267716" y="8377"/>
                  </a:lnTo>
                  <a:cubicBezTo>
                    <a:pt x="267691" y="8192"/>
                    <a:pt x="267679" y="8007"/>
                    <a:pt x="267654" y="7822"/>
                  </a:cubicBezTo>
                  <a:cubicBezTo>
                    <a:pt x="267654" y="7785"/>
                    <a:pt x="267630" y="7724"/>
                    <a:pt x="267630" y="7675"/>
                  </a:cubicBezTo>
                  <a:lnTo>
                    <a:pt x="267543" y="7071"/>
                  </a:lnTo>
                  <a:cubicBezTo>
                    <a:pt x="267543" y="7059"/>
                    <a:pt x="267543" y="7046"/>
                    <a:pt x="267531" y="7022"/>
                  </a:cubicBezTo>
                  <a:cubicBezTo>
                    <a:pt x="267494" y="6837"/>
                    <a:pt x="267470" y="6652"/>
                    <a:pt x="267420" y="6467"/>
                  </a:cubicBezTo>
                  <a:cubicBezTo>
                    <a:pt x="267408" y="6430"/>
                    <a:pt x="267408" y="6381"/>
                    <a:pt x="267383" y="6319"/>
                  </a:cubicBezTo>
                  <a:cubicBezTo>
                    <a:pt x="267346" y="6122"/>
                    <a:pt x="267297" y="5938"/>
                    <a:pt x="267248" y="5753"/>
                  </a:cubicBezTo>
                  <a:cubicBezTo>
                    <a:pt x="267248" y="5728"/>
                    <a:pt x="267248" y="5728"/>
                    <a:pt x="267235" y="5716"/>
                  </a:cubicBezTo>
                  <a:cubicBezTo>
                    <a:pt x="267186" y="5531"/>
                    <a:pt x="267125" y="5359"/>
                    <a:pt x="267075" y="5174"/>
                  </a:cubicBezTo>
                  <a:cubicBezTo>
                    <a:pt x="267075" y="5149"/>
                    <a:pt x="267063" y="5137"/>
                    <a:pt x="267063" y="5100"/>
                  </a:cubicBezTo>
                  <a:cubicBezTo>
                    <a:pt x="267051" y="5075"/>
                    <a:pt x="267051" y="5051"/>
                    <a:pt x="267038" y="5026"/>
                  </a:cubicBezTo>
                  <a:cubicBezTo>
                    <a:pt x="266989" y="4891"/>
                    <a:pt x="266940" y="4730"/>
                    <a:pt x="266878" y="4595"/>
                  </a:cubicBezTo>
                  <a:cubicBezTo>
                    <a:pt x="266866" y="4558"/>
                    <a:pt x="266866" y="4533"/>
                    <a:pt x="266854" y="4521"/>
                  </a:cubicBezTo>
                  <a:cubicBezTo>
                    <a:pt x="266792" y="4349"/>
                    <a:pt x="266730" y="4188"/>
                    <a:pt x="266644" y="4028"/>
                  </a:cubicBezTo>
                  <a:cubicBezTo>
                    <a:pt x="266632" y="3979"/>
                    <a:pt x="266620" y="3942"/>
                    <a:pt x="266583" y="3905"/>
                  </a:cubicBezTo>
                  <a:cubicBezTo>
                    <a:pt x="266521" y="3782"/>
                    <a:pt x="266484" y="3659"/>
                    <a:pt x="266422" y="3536"/>
                  </a:cubicBezTo>
                  <a:cubicBezTo>
                    <a:pt x="266398" y="3486"/>
                    <a:pt x="266373" y="3437"/>
                    <a:pt x="266361" y="3388"/>
                  </a:cubicBezTo>
                  <a:cubicBezTo>
                    <a:pt x="266275" y="3240"/>
                    <a:pt x="266201" y="3080"/>
                    <a:pt x="266115" y="2944"/>
                  </a:cubicBezTo>
                  <a:cubicBezTo>
                    <a:pt x="266028" y="2809"/>
                    <a:pt x="265942" y="2673"/>
                    <a:pt x="265868" y="2550"/>
                  </a:cubicBezTo>
                  <a:cubicBezTo>
                    <a:pt x="265831" y="2513"/>
                    <a:pt x="265819" y="2464"/>
                    <a:pt x="265782" y="2439"/>
                  </a:cubicBezTo>
                  <a:cubicBezTo>
                    <a:pt x="265720" y="2341"/>
                    <a:pt x="265659" y="2254"/>
                    <a:pt x="265585" y="2156"/>
                  </a:cubicBezTo>
                  <a:cubicBezTo>
                    <a:pt x="265560" y="2131"/>
                    <a:pt x="265536" y="2082"/>
                    <a:pt x="265511" y="2057"/>
                  </a:cubicBezTo>
                  <a:cubicBezTo>
                    <a:pt x="265437" y="1946"/>
                    <a:pt x="265351" y="1848"/>
                    <a:pt x="265265" y="1762"/>
                  </a:cubicBezTo>
                  <a:cubicBezTo>
                    <a:pt x="265252" y="1749"/>
                    <a:pt x="265252" y="1725"/>
                    <a:pt x="265228" y="1725"/>
                  </a:cubicBezTo>
                  <a:cubicBezTo>
                    <a:pt x="265141" y="1626"/>
                    <a:pt x="265043" y="1528"/>
                    <a:pt x="264957" y="1441"/>
                  </a:cubicBezTo>
                  <a:lnTo>
                    <a:pt x="264920" y="1404"/>
                  </a:lnTo>
                  <a:cubicBezTo>
                    <a:pt x="264907" y="1392"/>
                    <a:pt x="264895" y="1380"/>
                    <a:pt x="264858" y="1355"/>
                  </a:cubicBezTo>
                  <a:cubicBezTo>
                    <a:pt x="264784" y="1281"/>
                    <a:pt x="264710" y="1220"/>
                    <a:pt x="264649" y="1158"/>
                  </a:cubicBezTo>
                  <a:cubicBezTo>
                    <a:pt x="264612" y="1133"/>
                    <a:pt x="264587" y="1109"/>
                    <a:pt x="264550" y="1084"/>
                  </a:cubicBezTo>
                  <a:cubicBezTo>
                    <a:pt x="264464" y="1010"/>
                    <a:pt x="264365" y="949"/>
                    <a:pt x="264279" y="862"/>
                  </a:cubicBezTo>
                  <a:cubicBezTo>
                    <a:pt x="264267" y="862"/>
                    <a:pt x="264267" y="850"/>
                    <a:pt x="264242" y="838"/>
                  </a:cubicBezTo>
                  <a:cubicBezTo>
                    <a:pt x="264144" y="764"/>
                    <a:pt x="264045" y="702"/>
                    <a:pt x="263934" y="641"/>
                  </a:cubicBezTo>
                  <a:lnTo>
                    <a:pt x="263848" y="591"/>
                  </a:lnTo>
                  <a:cubicBezTo>
                    <a:pt x="263774" y="542"/>
                    <a:pt x="263688" y="518"/>
                    <a:pt x="263614" y="468"/>
                  </a:cubicBezTo>
                  <a:lnTo>
                    <a:pt x="263528" y="419"/>
                  </a:lnTo>
                  <a:cubicBezTo>
                    <a:pt x="263429" y="370"/>
                    <a:pt x="263318" y="345"/>
                    <a:pt x="263232" y="296"/>
                  </a:cubicBezTo>
                  <a:cubicBezTo>
                    <a:pt x="263232" y="296"/>
                    <a:pt x="263220" y="296"/>
                    <a:pt x="263220" y="283"/>
                  </a:cubicBezTo>
                  <a:lnTo>
                    <a:pt x="262887" y="185"/>
                  </a:lnTo>
                  <a:cubicBezTo>
                    <a:pt x="262862" y="185"/>
                    <a:pt x="262826" y="173"/>
                    <a:pt x="262801" y="173"/>
                  </a:cubicBezTo>
                  <a:lnTo>
                    <a:pt x="262567" y="123"/>
                  </a:lnTo>
                  <a:cubicBezTo>
                    <a:pt x="262542" y="123"/>
                    <a:pt x="262505" y="111"/>
                    <a:pt x="262456" y="111"/>
                  </a:cubicBezTo>
                  <a:cubicBezTo>
                    <a:pt x="262357" y="99"/>
                    <a:pt x="262259" y="99"/>
                    <a:pt x="262148" y="99"/>
                  </a:cubicBezTo>
                  <a:lnTo>
                    <a:pt x="262136" y="99"/>
                  </a:lnTo>
                  <a:lnTo>
                    <a:pt x="205976" y="0"/>
                  </a:lnTo>
                  <a:lnTo>
                    <a:pt x="205976" y="0"/>
                  </a:lnTo>
                  <a:lnTo>
                    <a:pt x="205939" y="0"/>
                  </a:lnTo>
                  <a:lnTo>
                    <a:pt x="205323" y="0"/>
                  </a:lnTo>
                  <a:lnTo>
                    <a:pt x="205422" y="0"/>
                  </a:lnTo>
                  <a:cubicBezTo>
                    <a:pt x="205286" y="0"/>
                    <a:pt x="205138" y="0"/>
                    <a:pt x="204991" y="25"/>
                  </a:cubicBezTo>
                  <a:lnTo>
                    <a:pt x="194742" y="0"/>
                  </a:lnTo>
                  <a:lnTo>
                    <a:pt x="194742" y="0"/>
                  </a:lnTo>
                  <a:lnTo>
                    <a:pt x="194692" y="0"/>
                  </a:lnTo>
                  <a:lnTo>
                    <a:pt x="194076" y="0"/>
                  </a:lnTo>
                  <a:lnTo>
                    <a:pt x="194187" y="0"/>
                  </a:lnTo>
                  <a:cubicBezTo>
                    <a:pt x="193990" y="0"/>
                    <a:pt x="193781" y="0"/>
                    <a:pt x="193584" y="37"/>
                  </a:cubicBezTo>
                  <a:cubicBezTo>
                    <a:pt x="183729" y="530"/>
                    <a:pt x="171977" y="4891"/>
                    <a:pt x="171324" y="9362"/>
                  </a:cubicBezTo>
                  <a:cubicBezTo>
                    <a:pt x="170364" y="9756"/>
                    <a:pt x="169427" y="10385"/>
                    <a:pt x="168553" y="11259"/>
                  </a:cubicBezTo>
                  <a:lnTo>
                    <a:pt x="167506" y="11259"/>
                  </a:lnTo>
                  <a:cubicBezTo>
                    <a:pt x="166249" y="10274"/>
                    <a:pt x="164894" y="9781"/>
                    <a:pt x="163539" y="9781"/>
                  </a:cubicBezTo>
                  <a:lnTo>
                    <a:pt x="107909" y="9633"/>
                  </a:lnTo>
                  <a:cubicBezTo>
                    <a:pt x="107983" y="9633"/>
                    <a:pt x="108045" y="9633"/>
                    <a:pt x="108131" y="9645"/>
                  </a:cubicBezTo>
                  <a:cubicBezTo>
                    <a:pt x="106197" y="9572"/>
                    <a:pt x="104275" y="10471"/>
                    <a:pt x="102612" y="12368"/>
                  </a:cubicBezTo>
                  <a:lnTo>
                    <a:pt x="59904" y="12245"/>
                  </a:lnTo>
                  <a:cubicBezTo>
                    <a:pt x="59966" y="12245"/>
                    <a:pt x="60028" y="12245"/>
                    <a:pt x="60089" y="12257"/>
                  </a:cubicBezTo>
                  <a:lnTo>
                    <a:pt x="59720" y="12257"/>
                  </a:lnTo>
                  <a:lnTo>
                    <a:pt x="59695" y="12257"/>
                  </a:lnTo>
                  <a:cubicBezTo>
                    <a:pt x="45011" y="12528"/>
                    <a:pt x="30414" y="19217"/>
                    <a:pt x="29983" y="26029"/>
                  </a:cubicBezTo>
                  <a:lnTo>
                    <a:pt x="3215" y="26017"/>
                  </a:lnTo>
                  <a:cubicBezTo>
                    <a:pt x="2969" y="25401"/>
                    <a:pt x="2377" y="24945"/>
                    <a:pt x="1663" y="24945"/>
                  </a:cubicBezTo>
                  <a:cubicBezTo>
                    <a:pt x="739" y="24945"/>
                    <a:pt x="0" y="25684"/>
                    <a:pt x="0" y="26608"/>
                  </a:cubicBezTo>
                  <a:cubicBezTo>
                    <a:pt x="0" y="27532"/>
                    <a:pt x="739" y="28271"/>
                    <a:pt x="1663" y="28271"/>
                  </a:cubicBezTo>
                  <a:cubicBezTo>
                    <a:pt x="2377" y="28271"/>
                    <a:pt x="2993" y="27827"/>
                    <a:pt x="3215" y="27199"/>
                  </a:cubicBezTo>
                  <a:lnTo>
                    <a:pt x="30057" y="27211"/>
                  </a:lnTo>
                  <a:cubicBezTo>
                    <a:pt x="31240" y="33839"/>
                    <a:pt x="45677" y="40084"/>
                    <a:pt x="59855" y="40330"/>
                  </a:cubicBezTo>
                  <a:lnTo>
                    <a:pt x="59855" y="40330"/>
                  </a:lnTo>
                  <a:lnTo>
                    <a:pt x="59867" y="40330"/>
                  </a:lnTo>
                  <a:lnTo>
                    <a:pt x="59855" y="40330"/>
                  </a:lnTo>
                  <a:lnTo>
                    <a:pt x="102846" y="40454"/>
                  </a:lnTo>
                  <a:cubicBezTo>
                    <a:pt x="104386" y="42104"/>
                    <a:pt x="106135" y="42917"/>
                    <a:pt x="107897" y="42917"/>
                  </a:cubicBezTo>
                  <a:lnTo>
                    <a:pt x="107860" y="42917"/>
                  </a:lnTo>
                  <a:lnTo>
                    <a:pt x="163502" y="43077"/>
                  </a:lnTo>
                  <a:cubicBezTo>
                    <a:pt x="164931" y="43077"/>
                    <a:pt x="166348" y="42535"/>
                    <a:pt x="167666" y="41451"/>
                  </a:cubicBezTo>
                  <a:lnTo>
                    <a:pt x="168651" y="41451"/>
                  </a:lnTo>
                  <a:cubicBezTo>
                    <a:pt x="169514" y="42301"/>
                    <a:pt x="170425" y="42905"/>
                    <a:pt x="171386" y="43275"/>
                  </a:cubicBezTo>
                  <a:cubicBezTo>
                    <a:pt x="171361" y="43398"/>
                    <a:pt x="171349" y="43533"/>
                    <a:pt x="171349" y="43656"/>
                  </a:cubicBezTo>
                  <a:cubicBezTo>
                    <a:pt x="171337" y="48288"/>
                    <a:pt x="183458" y="52944"/>
                    <a:pt x="193559" y="53462"/>
                  </a:cubicBezTo>
                  <a:cubicBezTo>
                    <a:pt x="193744" y="53499"/>
                    <a:pt x="193904" y="53511"/>
                    <a:pt x="194089" y="53511"/>
                  </a:cubicBezTo>
                  <a:lnTo>
                    <a:pt x="194076" y="53511"/>
                  </a:lnTo>
                  <a:lnTo>
                    <a:pt x="194113" y="53511"/>
                  </a:lnTo>
                  <a:lnTo>
                    <a:pt x="194113" y="53511"/>
                  </a:lnTo>
                  <a:lnTo>
                    <a:pt x="205336" y="53511"/>
                  </a:lnTo>
                  <a:lnTo>
                    <a:pt x="205360" y="53511"/>
                  </a:lnTo>
                  <a:lnTo>
                    <a:pt x="205360" y="53511"/>
                  </a:lnTo>
                  <a:lnTo>
                    <a:pt x="250914" y="53511"/>
                  </a:lnTo>
                  <a:lnTo>
                    <a:pt x="262173" y="53511"/>
                  </a:lnTo>
                  <a:cubicBezTo>
                    <a:pt x="263626" y="53511"/>
                    <a:pt x="265080" y="52563"/>
                    <a:pt x="266188" y="50629"/>
                  </a:cubicBezTo>
                  <a:cubicBezTo>
                    <a:pt x="266299" y="50431"/>
                    <a:pt x="266398" y="50234"/>
                    <a:pt x="266509" y="50013"/>
                  </a:cubicBezTo>
                  <a:cubicBezTo>
                    <a:pt x="266521" y="49988"/>
                    <a:pt x="266546" y="49976"/>
                    <a:pt x="266546" y="49939"/>
                  </a:cubicBezTo>
                  <a:cubicBezTo>
                    <a:pt x="266632" y="49742"/>
                    <a:pt x="266730" y="49520"/>
                    <a:pt x="266817" y="49311"/>
                  </a:cubicBezTo>
                  <a:cubicBezTo>
                    <a:pt x="266817" y="49298"/>
                    <a:pt x="266829" y="49274"/>
                    <a:pt x="266854" y="49261"/>
                  </a:cubicBezTo>
                  <a:cubicBezTo>
                    <a:pt x="266854" y="49249"/>
                    <a:pt x="266866" y="49212"/>
                    <a:pt x="266866" y="49200"/>
                  </a:cubicBezTo>
                  <a:cubicBezTo>
                    <a:pt x="266928" y="49027"/>
                    <a:pt x="266989" y="48879"/>
                    <a:pt x="267051" y="48707"/>
                  </a:cubicBezTo>
                  <a:lnTo>
                    <a:pt x="267051" y="48695"/>
                  </a:lnTo>
                  <a:cubicBezTo>
                    <a:pt x="267112" y="48522"/>
                    <a:pt x="267162" y="48337"/>
                    <a:pt x="267223" y="48165"/>
                  </a:cubicBezTo>
                  <a:lnTo>
                    <a:pt x="267260" y="48029"/>
                  </a:lnTo>
                  <a:cubicBezTo>
                    <a:pt x="267309" y="47894"/>
                    <a:pt x="267346" y="47758"/>
                    <a:pt x="267371" y="47598"/>
                  </a:cubicBezTo>
                  <a:cubicBezTo>
                    <a:pt x="267383" y="47549"/>
                    <a:pt x="267383" y="47512"/>
                    <a:pt x="267408" y="47475"/>
                  </a:cubicBezTo>
                  <a:cubicBezTo>
                    <a:pt x="267445" y="47290"/>
                    <a:pt x="267482" y="47106"/>
                    <a:pt x="267531" y="46921"/>
                  </a:cubicBezTo>
                  <a:cubicBezTo>
                    <a:pt x="267531" y="46896"/>
                    <a:pt x="267543" y="46871"/>
                    <a:pt x="267543" y="46847"/>
                  </a:cubicBezTo>
                  <a:cubicBezTo>
                    <a:pt x="267568" y="46687"/>
                    <a:pt x="267605" y="46527"/>
                    <a:pt x="267630" y="46366"/>
                  </a:cubicBezTo>
                  <a:cubicBezTo>
                    <a:pt x="267654" y="46317"/>
                    <a:pt x="267654" y="46256"/>
                    <a:pt x="267667" y="46219"/>
                  </a:cubicBezTo>
                  <a:cubicBezTo>
                    <a:pt x="267691" y="46058"/>
                    <a:pt x="267716" y="45911"/>
                    <a:pt x="267728" y="45738"/>
                  </a:cubicBezTo>
                  <a:cubicBezTo>
                    <a:pt x="267728" y="45701"/>
                    <a:pt x="267741" y="45677"/>
                    <a:pt x="267741" y="45640"/>
                  </a:cubicBezTo>
                  <a:cubicBezTo>
                    <a:pt x="267753" y="45455"/>
                    <a:pt x="267790" y="45258"/>
                    <a:pt x="267802" y="45073"/>
                  </a:cubicBezTo>
                  <a:cubicBezTo>
                    <a:pt x="267802" y="45024"/>
                    <a:pt x="267802" y="44987"/>
                    <a:pt x="267814" y="44938"/>
                  </a:cubicBezTo>
                  <a:cubicBezTo>
                    <a:pt x="267839" y="44777"/>
                    <a:pt x="267839" y="44630"/>
                    <a:pt x="267851" y="44469"/>
                  </a:cubicBezTo>
                  <a:lnTo>
                    <a:pt x="267851" y="44383"/>
                  </a:lnTo>
                  <a:lnTo>
                    <a:pt x="267851" y="44322"/>
                  </a:lnTo>
                  <a:cubicBezTo>
                    <a:pt x="267851" y="44124"/>
                    <a:pt x="267864" y="43903"/>
                    <a:pt x="267864" y="43706"/>
                  </a:cubicBezTo>
                  <a:lnTo>
                    <a:pt x="267864" y="43644"/>
                  </a:lnTo>
                  <a:cubicBezTo>
                    <a:pt x="267753" y="43410"/>
                    <a:pt x="267741" y="43225"/>
                    <a:pt x="267741" y="43040"/>
                  </a:cubicBezTo>
                  <a:close/>
                  <a:moveTo>
                    <a:pt x="60274" y="12282"/>
                  </a:moveTo>
                  <a:lnTo>
                    <a:pt x="60299" y="12282"/>
                  </a:lnTo>
                  <a:cubicBezTo>
                    <a:pt x="60348" y="12282"/>
                    <a:pt x="60397" y="12294"/>
                    <a:pt x="60434" y="12294"/>
                  </a:cubicBezTo>
                  <a:cubicBezTo>
                    <a:pt x="60397" y="12294"/>
                    <a:pt x="60336" y="12282"/>
                    <a:pt x="60274" y="12282"/>
                  </a:cubicBezTo>
                  <a:close/>
                  <a:moveTo>
                    <a:pt x="60644" y="12319"/>
                  </a:moveTo>
                  <a:lnTo>
                    <a:pt x="60644" y="12319"/>
                  </a:lnTo>
                  <a:lnTo>
                    <a:pt x="60656" y="12319"/>
                  </a:lnTo>
                  <a:cubicBezTo>
                    <a:pt x="60717" y="12343"/>
                    <a:pt x="60779" y="12355"/>
                    <a:pt x="60841" y="12355"/>
                  </a:cubicBezTo>
                  <a:cubicBezTo>
                    <a:pt x="60767" y="12355"/>
                    <a:pt x="60705" y="12319"/>
                    <a:pt x="60644" y="12319"/>
                  </a:cubicBezTo>
                  <a:close/>
                  <a:moveTo>
                    <a:pt x="61050" y="12417"/>
                  </a:moveTo>
                  <a:lnTo>
                    <a:pt x="61087" y="12417"/>
                  </a:lnTo>
                  <a:lnTo>
                    <a:pt x="61223" y="12454"/>
                  </a:lnTo>
                  <a:cubicBezTo>
                    <a:pt x="61161" y="12442"/>
                    <a:pt x="61112" y="12417"/>
                    <a:pt x="61050" y="12417"/>
                  </a:cubicBezTo>
                  <a:close/>
                  <a:moveTo>
                    <a:pt x="61407" y="12503"/>
                  </a:moveTo>
                  <a:lnTo>
                    <a:pt x="61420" y="12503"/>
                  </a:lnTo>
                  <a:cubicBezTo>
                    <a:pt x="61481" y="12528"/>
                    <a:pt x="61543" y="12553"/>
                    <a:pt x="61604" y="12565"/>
                  </a:cubicBezTo>
                  <a:cubicBezTo>
                    <a:pt x="61530" y="12553"/>
                    <a:pt x="61469" y="12540"/>
                    <a:pt x="61407" y="12503"/>
                  </a:cubicBezTo>
                  <a:close/>
                  <a:moveTo>
                    <a:pt x="61826" y="12663"/>
                  </a:moveTo>
                  <a:cubicBezTo>
                    <a:pt x="61838" y="12663"/>
                    <a:pt x="61838" y="12663"/>
                    <a:pt x="61851" y="12676"/>
                  </a:cubicBezTo>
                  <a:cubicBezTo>
                    <a:pt x="61900" y="12688"/>
                    <a:pt x="61949" y="12725"/>
                    <a:pt x="61999" y="12737"/>
                  </a:cubicBezTo>
                  <a:cubicBezTo>
                    <a:pt x="61937" y="12725"/>
                    <a:pt x="61875" y="12688"/>
                    <a:pt x="61826" y="12663"/>
                  </a:cubicBezTo>
                  <a:close/>
                  <a:moveTo>
                    <a:pt x="62159" y="12836"/>
                  </a:moveTo>
                  <a:cubicBezTo>
                    <a:pt x="62183" y="12836"/>
                    <a:pt x="62183" y="12836"/>
                    <a:pt x="62159" y="12836"/>
                  </a:cubicBezTo>
                  <a:cubicBezTo>
                    <a:pt x="62245" y="12861"/>
                    <a:pt x="62307" y="12910"/>
                    <a:pt x="62368" y="12934"/>
                  </a:cubicBezTo>
                  <a:cubicBezTo>
                    <a:pt x="62307" y="12910"/>
                    <a:pt x="62245" y="12861"/>
                    <a:pt x="62159" y="12836"/>
                  </a:cubicBezTo>
                  <a:close/>
                  <a:moveTo>
                    <a:pt x="62578" y="13058"/>
                  </a:moveTo>
                  <a:lnTo>
                    <a:pt x="62590" y="13082"/>
                  </a:lnTo>
                  <a:lnTo>
                    <a:pt x="62738" y="13168"/>
                  </a:lnTo>
                  <a:cubicBezTo>
                    <a:pt x="62688" y="13119"/>
                    <a:pt x="62627" y="13095"/>
                    <a:pt x="62578" y="13058"/>
                  </a:cubicBezTo>
                  <a:close/>
                  <a:moveTo>
                    <a:pt x="62922" y="13279"/>
                  </a:moveTo>
                  <a:lnTo>
                    <a:pt x="62922" y="13279"/>
                  </a:lnTo>
                  <a:cubicBezTo>
                    <a:pt x="62996" y="13316"/>
                    <a:pt x="63058" y="13366"/>
                    <a:pt x="63120" y="13415"/>
                  </a:cubicBezTo>
                  <a:cubicBezTo>
                    <a:pt x="63046" y="13366"/>
                    <a:pt x="62984" y="13316"/>
                    <a:pt x="62922" y="13279"/>
                  </a:cubicBezTo>
                  <a:close/>
                  <a:moveTo>
                    <a:pt x="63304" y="13575"/>
                  </a:moveTo>
                  <a:cubicBezTo>
                    <a:pt x="63317" y="13587"/>
                    <a:pt x="63317" y="13587"/>
                    <a:pt x="63304" y="13575"/>
                  </a:cubicBezTo>
                  <a:cubicBezTo>
                    <a:pt x="63366" y="13612"/>
                    <a:pt x="63415" y="13661"/>
                    <a:pt x="63452" y="13710"/>
                  </a:cubicBezTo>
                  <a:cubicBezTo>
                    <a:pt x="63415" y="13661"/>
                    <a:pt x="63366" y="13612"/>
                    <a:pt x="63304" y="13575"/>
                  </a:cubicBezTo>
                  <a:close/>
                  <a:moveTo>
                    <a:pt x="63625" y="13846"/>
                  </a:moveTo>
                  <a:cubicBezTo>
                    <a:pt x="63637" y="13858"/>
                    <a:pt x="63637" y="13858"/>
                    <a:pt x="63625" y="13846"/>
                  </a:cubicBezTo>
                  <a:cubicBezTo>
                    <a:pt x="63699" y="13908"/>
                    <a:pt x="63748" y="13969"/>
                    <a:pt x="63809" y="14031"/>
                  </a:cubicBezTo>
                  <a:cubicBezTo>
                    <a:pt x="63760" y="13969"/>
                    <a:pt x="63699" y="13908"/>
                    <a:pt x="63625" y="13846"/>
                  </a:cubicBezTo>
                  <a:close/>
                  <a:moveTo>
                    <a:pt x="64006" y="14216"/>
                  </a:moveTo>
                  <a:cubicBezTo>
                    <a:pt x="64006" y="14216"/>
                    <a:pt x="64006" y="14228"/>
                    <a:pt x="64006" y="14216"/>
                  </a:cubicBezTo>
                  <a:cubicBezTo>
                    <a:pt x="64068" y="14277"/>
                    <a:pt x="64117" y="14339"/>
                    <a:pt x="64179" y="14388"/>
                  </a:cubicBezTo>
                  <a:cubicBezTo>
                    <a:pt x="64117" y="14339"/>
                    <a:pt x="64056" y="14277"/>
                    <a:pt x="64006" y="14216"/>
                  </a:cubicBezTo>
                  <a:close/>
                  <a:moveTo>
                    <a:pt x="64314" y="14548"/>
                  </a:moveTo>
                  <a:lnTo>
                    <a:pt x="64314" y="14548"/>
                  </a:lnTo>
                  <a:cubicBezTo>
                    <a:pt x="64401" y="14634"/>
                    <a:pt x="64462" y="14708"/>
                    <a:pt x="64524" y="14782"/>
                  </a:cubicBezTo>
                  <a:cubicBezTo>
                    <a:pt x="64462" y="14708"/>
                    <a:pt x="64376" y="14634"/>
                    <a:pt x="64314" y="14548"/>
                  </a:cubicBezTo>
                  <a:close/>
                  <a:moveTo>
                    <a:pt x="64684" y="14992"/>
                  </a:moveTo>
                  <a:cubicBezTo>
                    <a:pt x="64684" y="15004"/>
                    <a:pt x="64684" y="15004"/>
                    <a:pt x="64684" y="14992"/>
                  </a:cubicBezTo>
                  <a:cubicBezTo>
                    <a:pt x="64746" y="15066"/>
                    <a:pt x="64807" y="15139"/>
                    <a:pt x="64856" y="15213"/>
                  </a:cubicBezTo>
                  <a:cubicBezTo>
                    <a:pt x="64795" y="15139"/>
                    <a:pt x="64733" y="15066"/>
                    <a:pt x="64684" y="14992"/>
                  </a:cubicBezTo>
                  <a:close/>
                  <a:moveTo>
                    <a:pt x="64980" y="15386"/>
                  </a:moveTo>
                  <a:lnTo>
                    <a:pt x="64980" y="15386"/>
                  </a:lnTo>
                  <a:cubicBezTo>
                    <a:pt x="65054" y="15497"/>
                    <a:pt x="65115" y="15608"/>
                    <a:pt x="65201" y="15706"/>
                  </a:cubicBezTo>
                  <a:cubicBezTo>
                    <a:pt x="65115" y="15583"/>
                    <a:pt x="65041" y="15472"/>
                    <a:pt x="64980" y="15386"/>
                  </a:cubicBezTo>
                  <a:close/>
                  <a:moveTo>
                    <a:pt x="65325" y="15891"/>
                  </a:moveTo>
                  <a:lnTo>
                    <a:pt x="65325" y="15891"/>
                  </a:lnTo>
                  <a:cubicBezTo>
                    <a:pt x="65411" y="16039"/>
                    <a:pt x="65509" y="16186"/>
                    <a:pt x="65596" y="16347"/>
                  </a:cubicBezTo>
                  <a:cubicBezTo>
                    <a:pt x="65509" y="16186"/>
                    <a:pt x="65411" y="16039"/>
                    <a:pt x="65325" y="15891"/>
                  </a:cubicBezTo>
                  <a:close/>
                  <a:moveTo>
                    <a:pt x="194175" y="53486"/>
                  </a:moveTo>
                  <a:lnTo>
                    <a:pt x="194274" y="53486"/>
                  </a:lnTo>
                  <a:lnTo>
                    <a:pt x="194298" y="53486"/>
                  </a:lnTo>
                  <a:close/>
                  <a:moveTo>
                    <a:pt x="195863" y="52957"/>
                  </a:moveTo>
                  <a:lnTo>
                    <a:pt x="195863" y="52957"/>
                  </a:lnTo>
                  <a:cubicBezTo>
                    <a:pt x="195875" y="52944"/>
                    <a:pt x="195875" y="52944"/>
                    <a:pt x="195900" y="52944"/>
                  </a:cubicBezTo>
                  <a:cubicBezTo>
                    <a:pt x="195875" y="52944"/>
                    <a:pt x="195875" y="52957"/>
                    <a:pt x="195863" y="529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rot="-2955769">
              <a:off x="6651048" y="1687780"/>
              <a:ext cx="937121" cy="291317"/>
            </a:xfrm>
            <a:custGeom>
              <a:avLst/>
              <a:gdLst/>
              <a:ahLst/>
              <a:cxnLst/>
              <a:rect l="l" t="t" r="r" b="b"/>
              <a:pathLst>
                <a:path w="63047" h="19599" extrusionOk="0">
                  <a:moveTo>
                    <a:pt x="50" y="0"/>
                  </a:moveTo>
                  <a:lnTo>
                    <a:pt x="59" y="0"/>
                  </a:lnTo>
                  <a:lnTo>
                    <a:pt x="59" y="0"/>
                  </a:lnTo>
                  <a:cubicBezTo>
                    <a:pt x="56" y="0"/>
                    <a:pt x="53" y="0"/>
                    <a:pt x="50" y="0"/>
                  </a:cubicBezTo>
                  <a:close/>
                  <a:moveTo>
                    <a:pt x="59" y="0"/>
                  </a:moveTo>
                  <a:lnTo>
                    <a:pt x="59" y="0"/>
                  </a:lnTo>
                  <a:cubicBezTo>
                    <a:pt x="1485" y="4"/>
                    <a:pt x="2910" y="1039"/>
                    <a:pt x="4017" y="2920"/>
                  </a:cubicBezTo>
                  <a:cubicBezTo>
                    <a:pt x="6222" y="6714"/>
                    <a:pt x="6222" y="12897"/>
                    <a:pt x="4017" y="16716"/>
                  </a:cubicBezTo>
                  <a:cubicBezTo>
                    <a:pt x="2908" y="18650"/>
                    <a:pt x="1467" y="19599"/>
                    <a:pt x="1" y="19599"/>
                  </a:cubicBezTo>
                  <a:lnTo>
                    <a:pt x="56826" y="19599"/>
                  </a:lnTo>
                  <a:cubicBezTo>
                    <a:pt x="58267" y="19599"/>
                    <a:pt x="59733" y="18650"/>
                    <a:pt x="60842" y="16716"/>
                  </a:cubicBezTo>
                  <a:cubicBezTo>
                    <a:pt x="63046" y="12897"/>
                    <a:pt x="63046" y="6726"/>
                    <a:pt x="60842" y="2920"/>
                  </a:cubicBezTo>
                  <a:cubicBezTo>
                    <a:pt x="59745" y="1047"/>
                    <a:pt x="58304" y="86"/>
                    <a:pt x="56863" y="86"/>
                  </a:cubicBezTo>
                  <a:lnTo>
                    <a:pt x="59" y="0"/>
                  </a:ln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rot="-2955769">
              <a:off x="6557746" y="1753649"/>
              <a:ext cx="886019" cy="20334"/>
            </a:xfrm>
            <a:custGeom>
              <a:avLst/>
              <a:gdLst/>
              <a:ahLst/>
              <a:cxnLst/>
              <a:rect l="l" t="t" r="r" b="b"/>
              <a:pathLst>
                <a:path w="59609" h="1368" extrusionOk="0">
                  <a:moveTo>
                    <a:pt x="0" y="0"/>
                  </a:moveTo>
                  <a:lnTo>
                    <a:pt x="8" y="0"/>
                  </a:lnTo>
                  <a:lnTo>
                    <a:pt x="8" y="0"/>
                  </a:lnTo>
                  <a:cubicBezTo>
                    <a:pt x="6" y="0"/>
                    <a:pt x="3" y="0"/>
                    <a:pt x="0" y="0"/>
                  </a:cubicBezTo>
                  <a:close/>
                  <a:moveTo>
                    <a:pt x="8" y="0"/>
                  </a:moveTo>
                  <a:cubicBezTo>
                    <a:pt x="954" y="3"/>
                    <a:pt x="1924" y="508"/>
                    <a:pt x="2784" y="1367"/>
                  </a:cubicBezTo>
                  <a:lnTo>
                    <a:pt x="59609" y="1367"/>
                  </a:lnTo>
                  <a:cubicBezTo>
                    <a:pt x="58747" y="517"/>
                    <a:pt x="57786" y="86"/>
                    <a:pt x="56813" y="86"/>
                  </a:cubicBezTo>
                  <a:lnTo>
                    <a:pt x="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rot="-2955769">
              <a:off x="6614973" y="1733288"/>
              <a:ext cx="876135" cy="54937"/>
            </a:xfrm>
            <a:custGeom>
              <a:avLst/>
              <a:gdLst/>
              <a:ahLst/>
              <a:cxnLst/>
              <a:rect l="l" t="t" r="r" b="b"/>
              <a:pathLst>
                <a:path w="58944" h="3696" extrusionOk="0">
                  <a:moveTo>
                    <a:pt x="0" y="0"/>
                  </a:moveTo>
                  <a:cubicBezTo>
                    <a:pt x="419" y="419"/>
                    <a:pt x="813" y="924"/>
                    <a:pt x="1183" y="1553"/>
                  </a:cubicBezTo>
                  <a:cubicBezTo>
                    <a:pt x="1577" y="2205"/>
                    <a:pt x="1885" y="2932"/>
                    <a:pt x="2131" y="3696"/>
                  </a:cubicBezTo>
                  <a:lnTo>
                    <a:pt x="58944" y="3696"/>
                  </a:lnTo>
                  <a:cubicBezTo>
                    <a:pt x="58697" y="2932"/>
                    <a:pt x="58389" y="2205"/>
                    <a:pt x="58008" y="1553"/>
                  </a:cubicBezTo>
                  <a:cubicBezTo>
                    <a:pt x="57638" y="937"/>
                    <a:pt x="57231" y="419"/>
                    <a:pt x="56825" y="0"/>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rot="-2955769">
              <a:off x="6690159" y="1748612"/>
              <a:ext cx="856009" cy="80399"/>
            </a:xfrm>
            <a:custGeom>
              <a:avLst/>
              <a:gdLst/>
              <a:ahLst/>
              <a:cxnLst/>
              <a:rect l="l" t="t" r="r" b="b"/>
              <a:pathLst>
                <a:path w="57590" h="5409" extrusionOk="0">
                  <a:moveTo>
                    <a:pt x="1" y="1"/>
                  </a:moveTo>
                  <a:cubicBezTo>
                    <a:pt x="555" y="1664"/>
                    <a:pt x="789" y="3549"/>
                    <a:pt x="715" y="5409"/>
                  </a:cubicBezTo>
                  <a:lnTo>
                    <a:pt x="57528" y="5409"/>
                  </a:lnTo>
                  <a:cubicBezTo>
                    <a:pt x="57589" y="3549"/>
                    <a:pt x="57367" y="1664"/>
                    <a:pt x="56825" y="1"/>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rot="-2955769">
              <a:off x="6744778" y="1804197"/>
              <a:ext cx="859115" cy="72521"/>
            </a:xfrm>
            <a:custGeom>
              <a:avLst/>
              <a:gdLst/>
              <a:ahLst/>
              <a:cxnLst/>
              <a:rect l="l" t="t" r="r" b="b"/>
              <a:pathLst>
                <a:path w="57799" h="4879" extrusionOk="0">
                  <a:moveTo>
                    <a:pt x="986" y="0"/>
                  </a:moveTo>
                  <a:cubicBezTo>
                    <a:pt x="924" y="1725"/>
                    <a:pt x="604" y="3413"/>
                    <a:pt x="1" y="4878"/>
                  </a:cubicBezTo>
                  <a:lnTo>
                    <a:pt x="56813" y="4878"/>
                  </a:lnTo>
                  <a:cubicBezTo>
                    <a:pt x="57404" y="3413"/>
                    <a:pt x="57737" y="1700"/>
                    <a:pt x="57799" y="0"/>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rot="-2955769">
              <a:off x="6741367" y="1885158"/>
              <a:ext cx="914052" cy="63186"/>
            </a:xfrm>
            <a:custGeom>
              <a:avLst/>
              <a:gdLst/>
              <a:ahLst/>
              <a:cxnLst/>
              <a:rect l="l" t="t" r="r" b="b"/>
              <a:pathLst>
                <a:path w="61495" h="4251" extrusionOk="0">
                  <a:moveTo>
                    <a:pt x="4682" y="1"/>
                  </a:moveTo>
                  <a:cubicBezTo>
                    <a:pt x="4497" y="481"/>
                    <a:pt x="4275" y="937"/>
                    <a:pt x="4016" y="1368"/>
                  </a:cubicBezTo>
                  <a:cubicBezTo>
                    <a:pt x="2908" y="3302"/>
                    <a:pt x="1466" y="4251"/>
                    <a:pt x="1" y="4251"/>
                  </a:cubicBezTo>
                  <a:lnTo>
                    <a:pt x="56813" y="4251"/>
                  </a:lnTo>
                  <a:cubicBezTo>
                    <a:pt x="58267" y="4251"/>
                    <a:pt x="59733" y="3302"/>
                    <a:pt x="60841" y="1368"/>
                  </a:cubicBezTo>
                  <a:cubicBezTo>
                    <a:pt x="61088" y="937"/>
                    <a:pt x="61309" y="481"/>
                    <a:pt x="61494" y="1"/>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rot="-2955769">
              <a:off x="6721846" y="2042607"/>
              <a:ext cx="184208" cy="291406"/>
            </a:xfrm>
            <a:custGeom>
              <a:avLst/>
              <a:gdLst/>
              <a:ahLst/>
              <a:cxnLst/>
              <a:rect l="l" t="t" r="r" b="b"/>
              <a:pathLst>
                <a:path w="12393" h="19605" extrusionOk="0">
                  <a:moveTo>
                    <a:pt x="6210" y="1"/>
                  </a:moveTo>
                  <a:cubicBezTo>
                    <a:pt x="4775" y="1"/>
                    <a:pt x="3338" y="993"/>
                    <a:pt x="2193" y="2973"/>
                  </a:cubicBezTo>
                  <a:cubicBezTo>
                    <a:pt x="0" y="6792"/>
                    <a:pt x="0" y="12963"/>
                    <a:pt x="2193" y="16769"/>
                  </a:cubicBezTo>
                  <a:cubicBezTo>
                    <a:pt x="3289" y="18662"/>
                    <a:pt x="4726" y="19604"/>
                    <a:pt x="6166" y="19604"/>
                  </a:cubicBezTo>
                  <a:cubicBezTo>
                    <a:pt x="7621" y="19604"/>
                    <a:pt x="9079" y="18640"/>
                    <a:pt x="10187" y="16720"/>
                  </a:cubicBezTo>
                  <a:cubicBezTo>
                    <a:pt x="12392" y="12901"/>
                    <a:pt x="12392" y="6730"/>
                    <a:pt x="10187" y="2924"/>
                  </a:cubicBezTo>
                  <a:cubicBezTo>
                    <a:pt x="9053" y="974"/>
                    <a:pt x="7632" y="1"/>
                    <a:pt x="6210" y="1"/>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rot="-2955928">
              <a:off x="6517654" y="2138110"/>
              <a:ext cx="425658" cy="292675"/>
            </a:xfrm>
            <a:custGeom>
              <a:avLst/>
              <a:gdLst/>
              <a:ahLst/>
              <a:cxnLst/>
              <a:rect l="l" t="t" r="r" b="b"/>
              <a:pathLst>
                <a:path w="28518" h="19611" extrusionOk="0">
                  <a:moveTo>
                    <a:pt x="23467" y="0"/>
                  </a:moveTo>
                  <a:cubicBezTo>
                    <a:pt x="13095" y="185"/>
                    <a:pt x="25" y="4952"/>
                    <a:pt x="13" y="9756"/>
                  </a:cubicBezTo>
                  <a:cubicBezTo>
                    <a:pt x="1" y="14597"/>
                    <a:pt x="13145" y="19426"/>
                    <a:pt x="23467" y="19611"/>
                  </a:cubicBezTo>
                  <a:cubicBezTo>
                    <a:pt x="26338" y="18749"/>
                    <a:pt x="28518" y="14684"/>
                    <a:pt x="28518" y="9806"/>
                  </a:cubicBezTo>
                  <a:cubicBezTo>
                    <a:pt x="28493" y="4927"/>
                    <a:pt x="26325" y="862"/>
                    <a:pt x="234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rot="-2955769">
              <a:off x="7032221" y="2015975"/>
              <a:ext cx="937121" cy="291510"/>
            </a:xfrm>
            <a:custGeom>
              <a:avLst/>
              <a:gdLst/>
              <a:ahLst/>
              <a:cxnLst/>
              <a:rect l="l" t="t" r="r" b="b"/>
              <a:pathLst>
                <a:path w="63047" h="19612" extrusionOk="0">
                  <a:moveTo>
                    <a:pt x="50" y="1"/>
                  </a:moveTo>
                  <a:lnTo>
                    <a:pt x="50" y="1"/>
                  </a:lnTo>
                  <a:cubicBezTo>
                    <a:pt x="1479" y="25"/>
                    <a:pt x="2908" y="1048"/>
                    <a:pt x="4017" y="2932"/>
                  </a:cubicBezTo>
                  <a:cubicBezTo>
                    <a:pt x="6222" y="6714"/>
                    <a:pt x="6222" y="12910"/>
                    <a:pt x="4017" y="16729"/>
                  </a:cubicBezTo>
                  <a:cubicBezTo>
                    <a:pt x="2908" y="18651"/>
                    <a:pt x="1467" y="19611"/>
                    <a:pt x="1" y="19611"/>
                  </a:cubicBezTo>
                  <a:lnTo>
                    <a:pt x="56826" y="19611"/>
                  </a:lnTo>
                  <a:cubicBezTo>
                    <a:pt x="58267" y="19611"/>
                    <a:pt x="59733" y="18651"/>
                    <a:pt x="60842" y="16729"/>
                  </a:cubicBezTo>
                  <a:cubicBezTo>
                    <a:pt x="63046" y="12910"/>
                    <a:pt x="63046" y="6739"/>
                    <a:pt x="60842" y="2932"/>
                  </a:cubicBezTo>
                  <a:cubicBezTo>
                    <a:pt x="59745" y="1048"/>
                    <a:pt x="58304" y="99"/>
                    <a:pt x="56863" y="99"/>
                  </a:cubicBezTo>
                  <a:lnTo>
                    <a:pt x="50" y="1"/>
                  </a:ln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rot="-2955769">
              <a:off x="6938920" y="2081844"/>
              <a:ext cx="886019" cy="20527"/>
            </a:xfrm>
            <a:custGeom>
              <a:avLst/>
              <a:gdLst/>
              <a:ahLst/>
              <a:cxnLst/>
              <a:rect l="l" t="t" r="r" b="b"/>
              <a:pathLst>
                <a:path w="59609" h="1381" extrusionOk="0">
                  <a:moveTo>
                    <a:pt x="0" y="1"/>
                  </a:moveTo>
                  <a:lnTo>
                    <a:pt x="9" y="1"/>
                  </a:lnTo>
                  <a:lnTo>
                    <a:pt x="9" y="1"/>
                  </a:lnTo>
                  <a:cubicBezTo>
                    <a:pt x="6" y="1"/>
                    <a:pt x="3" y="1"/>
                    <a:pt x="0" y="1"/>
                  </a:cubicBezTo>
                  <a:close/>
                  <a:moveTo>
                    <a:pt x="9" y="1"/>
                  </a:moveTo>
                  <a:cubicBezTo>
                    <a:pt x="955" y="4"/>
                    <a:pt x="1925" y="533"/>
                    <a:pt x="2784" y="1380"/>
                  </a:cubicBezTo>
                  <a:lnTo>
                    <a:pt x="59609" y="1380"/>
                  </a:lnTo>
                  <a:cubicBezTo>
                    <a:pt x="58747" y="530"/>
                    <a:pt x="57786" y="99"/>
                    <a:pt x="56813" y="99"/>
                  </a:cubicBezTo>
                  <a:lnTo>
                    <a:pt x="9" y="1"/>
                  </a:ln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rot="-2955769">
              <a:off x="6996220" y="2061642"/>
              <a:ext cx="876135" cy="54937"/>
            </a:xfrm>
            <a:custGeom>
              <a:avLst/>
              <a:gdLst/>
              <a:ahLst/>
              <a:cxnLst/>
              <a:rect l="l" t="t" r="r" b="b"/>
              <a:pathLst>
                <a:path w="58944" h="3696" extrusionOk="0">
                  <a:moveTo>
                    <a:pt x="0" y="0"/>
                  </a:moveTo>
                  <a:cubicBezTo>
                    <a:pt x="419" y="407"/>
                    <a:pt x="813" y="936"/>
                    <a:pt x="1183" y="1552"/>
                  </a:cubicBezTo>
                  <a:cubicBezTo>
                    <a:pt x="1577" y="2193"/>
                    <a:pt x="1885" y="2920"/>
                    <a:pt x="2131" y="3696"/>
                  </a:cubicBezTo>
                  <a:lnTo>
                    <a:pt x="58944" y="3696"/>
                  </a:lnTo>
                  <a:cubicBezTo>
                    <a:pt x="58697" y="2920"/>
                    <a:pt x="58389" y="2193"/>
                    <a:pt x="58008" y="1552"/>
                  </a:cubicBezTo>
                  <a:cubicBezTo>
                    <a:pt x="57638" y="936"/>
                    <a:pt x="57231" y="407"/>
                    <a:pt x="56825" y="0"/>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rot="-2955769">
              <a:off x="7071338" y="2076998"/>
              <a:ext cx="856009" cy="80220"/>
            </a:xfrm>
            <a:custGeom>
              <a:avLst/>
              <a:gdLst/>
              <a:ahLst/>
              <a:cxnLst/>
              <a:rect l="l" t="t" r="r" b="b"/>
              <a:pathLst>
                <a:path w="57590" h="5397" extrusionOk="0">
                  <a:moveTo>
                    <a:pt x="1" y="1"/>
                  </a:moveTo>
                  <a:cubicBezTo>
                    <a:pt x="555" y="1664"/>
                    <a:pt x="789" y="3548"/>
                    <a:pt x="715" y="5396"/>
                  </a:cubicBezTo>
                  <a:lnTo>
                    <a:pt x="57528" y="5396"/>
                  </a:lnTo>
                  <a:cubicBezTo>
                    <a:pt x="57589" y="3536"/>
                    <a:pt x="57367" y="1664"/>
                    <a:pt x="56825" y="1"/>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rot="-2955769">
              <a:off x="7126093" y="2132521"/>
              <a:ext cx="859115" cy="72699"/>
            </a:xfrm>
            <a:custGeom>
              <a:avLst/>
              <a:gdLst/>
              <a:ahLst/>
              <a:cxnLst/>
              <a:rect l="l" t="t" r="r" b="b"/>
              <a:pathLst>
                <a:path w="57799" h="4891" extrusionOk="0">
                  <a:moveTo>
                    <a:pt x="986" y="0"/>
                  </a:moveTo>
                  <a:cubicBezTo>
                    <a:pt x="924" y="1725"/>
                    <a:pt x="604" y="3425"/>
                    <a:pt x="1" y="4891"/>
                  </a:cubicBezTo>
                  <a:lnTo>
                    <a:pt x="56813" y="4891"/>
                  </a:lnTo>
                  <a:cubicBezTo>
                    <a:pt x="57404" y="3425"/>
                    <a:pt x="57737" y="1712"/>
                    <a:pt x="57799" y="0"/>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rot="-2955769">
              <a:off x="7122749" y="2213629"/>
              <a:ext cx="914052" cy="63186"/>
            </a:xfrm>
            <a:custGeom>
              <a:avLst/>
              <a:gdLst/>
              <a:ahLst/>
              <a:cxnLst/>
              <a:rect l="l" t="t" r="r" b="b"/>
              <a:pathLst>
                <a:path w="61495" h="4251" extrusionOk="0">
                  <a:moveTo>
                    <a:pt x="4682" y="1"/>
                  </a:moveTo>
                  <a:cubicBezTo>
                    <a:pt x="4497" y="481"/>
                    <a:pt x="4275" y="937"/>
                    <a:pt x="4016" y="1368"/>
                  </a:cubicBezTo>
                  <a:cubicBezTo>
                    <a:pt x="2908" y="3290"/>
                    <a:pt x="1466" y="4251"/>
                    <a:pt x="1" y="4251"/>
                  </a:cubicBezTo>
                  <a:lnTo>
                    <a:pt x="56813" y="4251"/>
                  </a:lnTo>
                  <a:cubicBezTo>
                    <a:pt x="58267" y="4251"/>
                    <a:pt x="59733" y="3290"/>
                    <a:pt x="60841" y="1368"/>
                  </a:cubicBezTo>
                  <a:cubicBezTo>
                    <a:pt x="61088" y="937"/>
                    <a:pt x="61309" y="481"/>
                    <a:pt x="614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rot="-2955769">
              <a:off x="7102883" y="2370999"/>
              <a:ext cx="184401" cy="291391"/>
            </a:xfrm>
            <a:custGeom>
              <a:avLst/>
              <a:gdLst/>
              <a:ahLst/>
              <a:cxnLst/>
              <a:rect l="l" t="t" r="r" b="b"/>
              <a:pathLst>
                <a:path w="12406" h="19604" extrusionOk="0">
                  <a:moveTo>
                    <a:pt x="6227" y="0"/>
                  </a:moveTo>
                  <a:cubicBezTo>
                    <a:pt x="4790" y="0"/>
                    <a:pt x="3351" y="995"/>
                    <a:pt x="2206" y="2977"/>
                  </a:cubicBezTo>
                  <a:cubicBezTo>
                    <a:pt x="13" y="6808"/>
                    <a:pt x="1" y="12967"/>
                    <a:pt x="2206" y="16773"/>
                  </a:cubicBezTo>
                  <a:cubicBezTo>
                    <a:pt x="3303" y="18661"/>
                    <a:pt x="4742" y="19603"/>
                    <a:pt x="6182" y="19603"/>
                  </a:cubicBezTo>
                  <a:cubicBezTo>
                    <a:pt x="7636" y="19603"/>
                    <a:pt x="9093" y="18643"/>
                    <a:pt x="10200" y="16724"/>
                  </a:cubicBezTo>
                  <a:cubicBezTo>
                    <a:pt x="12405" y="12905"/>
                    <a:pt x="12405" y="6734"/>
                    <a:pt x="10200" y="2927"/>
                  </a:cubicBezTo>
                  <a:cubicBezTo>
                    <a:pt x="9067" y="973"/>
                    <a:pt x="7648" y="0"/>
                    <a:pt x="6227" y="0"/>
                  </a:cubicBezTo>
                  <a:close/>
                </a:path>
              </a:pathLst>
            </a:custGeom>
            <a:solidFill>
              <a:srgbClr val="A4A9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rot="-2955747">
              <a:off x="6899582" y="2467140"/>
              <a:ext cx="425960" cy="293114"/>
            </a:xfrm>
            <a:custGeom>
              <a:avLst/>
              <a:gdLst/>
              <a:ahLst/>
              <a:cxnLst/>
              <a:rect l="l" t="t" r="r" b="b"/>
              <a:pathLst>
                <a:path w="28518" h="19624" extrusionOk="0">
                  <a:moveTo>
                    <a:pt x="23467" y="1"/>
                  </a:moveTo>
                  <a:cubicBezTo>
                    <a:pt x="13095" y="185"/>
                    <a:pt x="25" y="4965"/>
                    <a:pt x="13" y="9769"/>
                  </a:cubicBezTo>
                  <a:cubicBezTo>
                    <a:pt x="1" y="14598"/>
                    <a:pt x="13145" y="19439"/>
                    <a:pt x="23467" y="19624"/>
                  </a:cubicBezTo>
                  <a:cubicBezTo>
                    <a:pt x="26338" y="18761"/>
                    <a:pt x="28518" y="14696"/>
                    <a:pt x="28518" y="9806"/>
                  </a:cubicBezTo>
                  <a:cubicBezTo>
                    <a:pt x="28493" y="4928"/>
                    <a:pt x="26325" y="888"/>
                    <a:pt x="23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rot="-2955769">
              <a:off x="6622784" y="1930645"/>
              <a:ext cx="1028652" cy="519105"/>
            </a:xfrm>
            <a:custGeom>
              <a:avLst/>
              <a:gdLst/>
              <a:ahLst/>
              <a:cxnLst/>
              <a:rect l="l" t="t" r="r" b="b"/>
              <a:pathLst>
                <a:path w="69205" h="34924" extrusionOk="0">
                  <a:moveTo>
                    <a:pt x="99" y="1"/>
                  </a:moveTo>
                  <a:lnTo>
                    <a:pt x="99" y="1"/>
                  </a:lnTo>
                  <a:cubicBezTo>
                    <a:pt x="2649" y="26"/>
                    <a:pt x="5211" y="1701"/>
                    <a:pt x="7169" y="5051"/>
                  </a:cubicBezTo>
                  <a:cubicBezTo>
                    <a:pt x="11087" y="11827"/>
                    <a:pt x="11087" y="22827"/>
                    <a:pt x="7169" y="29627"/>
                  </a:cubicBezTo>
                  <a:cubicBezTo>
                    <a:pt x="5198" y="33051"/>
                    <a:pt x="2587" y="34763"/>
                    <a:pt x="0" y="34763"/>
                  </a:cubicBezTo>
                  <a:lnTo>
                    <a:pt x="58118" y="34923"/>
                  </a:lnTo>
                  <a:cubicBezTo>
                    <a:pt x="58137" y="34924"/>
                    <a:pt x="58155" y="34924"/>
                    <a:pt x="58173" y="34924"/>
                  </a:cubicBezTo>
                  <a:cubicBezTo>
                    <a:pt x="60742" y="34924"/>
                    <a:pt x="63318" y="33199"/>
                    <a:pt x="65275" y="29799"/>
                  </a:cubicBezTo>
                  <a:cubicBezTo>
                    <a:pt x="69205" y="22999"/>
                    <a:pt x="69205" y="11987"/>
                    <a:pt x="65275" y="5224"/>
                  </a:cubicBezTo>
                  <a:cubicBezTo>
                    <a:pt x="63317" y="1873"/>
                    <a:pt x="60767" y="173"/>
                    <a:pt x="58205" y="173"/>
                  </a:cubicBezTo>
                  <a:lnTo>
                    <a:pt x="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rot="-2955769">
              <a:off x="6691753" y="2036628"/>
              <a:ext cx="884384" cy="145577"/>
            </a:xfrm>
            <a:custGeom>
              <a:avLst/>
              <a:gdLst/>
              <a:ahLst/>
              <a:cxnLst/>
              <a:rect l="l" t="t" r="r" b="b"/>
              <a:pathLst>
                <a:path w="59499" h="9794" extrusionOk="0">
                  <a:moveTo>
                    <a:pt x="0" y="1"/>
                  </a:moveTo>
                  <a:lnTo>
                    <a:pt x="0" y="1"/>
                  </a:lnTo>
                  <a:cubicBezTo>
                    <a:pt x="961" y="2970"/>
                    <a:pt x="1380" y="6332"/>
                    <a:pt x="1245" y="9621"/>
                  </a:cubicBezTo>
                  <a:lnTo>
                    <a:pt x="59350" y="9794"/>
                  </a:lnTo>
                  <a:cubicBezTo>
                    <a:pt x="59498" y="6480"/>
                    <a:pt x="59067" y="3142"/>
                    <a:pt x="58106" y="173"/>
                  </a:cubicBezTo>
                  <a:lnTo>
                    <a:pt x="0" y="1"/>
                  </a:lnTo>
                  <a:close/>
                </a:path>
              </a:pathLst>
            </a:custGeom>
            <a:solidFill>
              <a:srgbClr val="000000">
                <a:alpha val="52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rot="-2955769">
              <a:off x="6637042" y="2320594"/>
              <a:ext cx="328134" cy="516563"/>
            </a:xfrm>
            <a:custGeom>
              <a:avLst/>
              <a:gdLst/>
              <a:ahLst/>
              <a:cxnLst/>
              <a:rect l="l" t="t" r="r" b="b"/>
              <a:pathLst>
                <a:path w="22076" h="34753" extrusionOk="0">
                  <a:moveTo>
                    <a:pt x="11065" y="0"/>
                  </a:moveTo>
                  <a:cubicBezTo>
                    <a:pt x="8479" y="0"/>
                    <a:pt x="5890" y="1710"/>
                    <a:pt x="3918" y="5128"/>
                  </a:cubicBezTo>
                  <a:cubicBezTo>
                    <a:pt x="1" y="11928"/>
                    <a:pt x="1" y="22928"/>
                    <a:pt x="3918" y="29703"/>
                  </a:cubicBezTo>
                  <a:cubicBezTo>
                    <a:pt x="5875" y="33071"/>
                    <a:pt x="8439" y="34752"/>
                    <a:pt x="11005" y="34752"/>
                  </a:cubicBezTo>
                  <a:cubicBezTo>
                    <a:pt x="13592" y="34752"/>
                    <a:pt x="16179" y="33043"/>
                    <a:pt x="18146" y="29629"/>
                  </a:cubicBezTo>
                  <a:cubicBezTo>
                    <a:pt x="22075" y="22817"/>
                    <a:pt x="22075" y="11805"/>
                    <a:pt x="18146" y="5054"/>
                  </a:cubicBezTo>
                  <a:cubicBezTo>
                    <a:pt x="16194" y="1685"/>
                    <a:pt x="13631" y="0"/>
                    <a:pt x="110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rot="-2955769">
              <a:off x="6555850" y="2409408"/>
              <a:ext cx="396969" cy="448784"/>
            </a:xfrm>
            <a:custGeom>
              <a:avLst/>
              <a:gdLst/>
              <a:ahLst/>
              <a:cxnLst/>
              <a:rect l="l" t="t" r="r" b="b"/>
              <a:pathLst>
                <a:path w="26707" h="30193" extrusionOk="0">
                  <a:moveTo>
                    <a:pt x="99" y="0"/>
                  </a:moveTo>
                  <a:cubicBezTo>
                    <a:pt x="2316" y="12"/>
                    <a:pt x="4534" y="1466"/>
                    <a:pt x="6221" y="4385"/>
                  </a:cubicBezTo>
                  <a:cubicBezTo>
                    <a:pt x="9646" y="10249"/>
                    <a:pt x="9646" y="19796"/>
                    <a:pt x="6221" y="25709"/>
                  </a:cubicBezTo>
                  <a:cubicBezTo>
                    <a:pt x="4497" y="28690"/>
                    <a:pt x="2255" y="30168"/>
                    <a:pt x="0" y="30168"/>
                  </a:cubicBezTo>
                  <a:lnTo>
                    <a:pt x="17086" y="30192"/>
                  </a:lnTo>
                  <a:cubicBezTo>
                    <a:pt x="19328" y="30192"/>
                    <a:pt x="21595" y="28714"/>
                    <a:pt x="23307" y="25745"/>
                  </a:cubicBezTo>
                  <a:cubicBezTo>
                    <a:pt x="26707" y="19833"/>
                    <a:pt x="26707" y="10286"/>
                    <a:pt x="23307" y="4422"/>
                  </a:cubicBezTo>
                  <a:cubicBezTo>
                    <a:pt x="21607" y="1491"/>
                    <a:pt x="19390" y="37"/>
                    <a:pt x="17172" y="37"/>
                  </a:cubicBezTo>
                  <a:lnTo>
                    <a:pt x="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rot="-2955769">
              <a:off x="6409835" y="2534529"/>
              <a:ext cx="268634" cy="2021"/>
            </a:xfrm>
            <a:custGeom>
              <a:avLst/>
              <a:gdLst/>
              <a:ahLst/>
              <a:cxnLst/>
              <a:rect l="l" t="t" r="r" b="b"/>
              <a:pathLst>
                <a:path w="18073" h="136" extrusionOk="0">
                  <a:moveTo>
                    <a:pt x="1" y="0"/>
                  </a:moveTo>
                  <a:lnTo>
                    <a:pt x="20" y="0"/>
                  </a:lnTo>
                  <a:lnTo>
                    <a:pt x="20" y="0"/>
                  </a:lnTo>
                  <a:cubicBezTo>
                    <a:pt x="14" y="0"/>
                    <a:pt x="7" y="0"/>
                    <a:pt x="1" y="0"/>
                  </a:cubicBezTo>
                  <a:close/>
                  <a:moveTo>
                    <a:pt x="20" y="0"/>
                  </a:moveTo>
                  <a:lnTo>
                    <a:pt x="20" y="0"/>
                  </a:lnTo>
                  <a:cubicBezTo>
                    <a:pt x="347" y="2"/>
                    <a:pt x="673" y="39"/>
                    <a:pt x="999" y="111"/>
                  </a:cubicBezTo>
                  <a:lnTo>
                    <a:pt x="18072" y="136"/>
                  </a:lnTo>
                  <a:cubicBezTo>
                    <a:pt x="17739" y="62"/>
                    <a:pt x="17419" y="37"/>
                    <a:pt x="17074" y="37"/>
                  </a:cubicBezTo>
                  <a:lnTo>
                    <a:pt x="20" y="0"/>
                  </a:lnTo>
                  <a:close/>
                </a:path>
              </a:pathLst>
            </a:custGeom>
            <a:solidFill>
              <a:srgbClr val="374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rot="-2955769">
              <a:off x="6432842" y="2491384"/>
              <a:ext cx="328491" cy="61343"/>
            </a:xfrm>
            <a:custGeom>
              <a:avLst/>
              <a:gdLst/>
              <a:ahLst/>
              <a:cxnLst/>
              <a:rect l="l" t="t" r="r" b="b"/>
              <a:pathLst>
                <a:path w="22100" h="4127" extrusionOk="0">
                  <a:moveTo>
                    <a:pt x="1" y="0"/>
                  </a:moveTo>
                  <a:lnTo>
                    <a:pt x="1" y="0"/>
                  </a:lnTo>
                  <a:cubicBezTo>
                    <a:pt x="1836" y="370"/>
                    <a:pt x="3610" y="1725"/>
                    <a:pt x="5014" y="4090"/>
                  </a:cubicBezTo>
                  <a:lnTo>
                    <a:pt x="22100" y="4127"/>
                  </a:lnTo>
                  <a:cubicBezTo>
                    <a:pt x="20683" y="1749"/>
                    <a:pt x="18910" y="394"/>
                    <a:pt x="17074" y="25"/>
                  </a:cubicBezTo>
                  <a:lnTo>
                    <a:pt x="1" y="0"/>
                  </a:lnTo>
                  <a:close/>
                </a:path>
              </a:pathLst>
            </a:custGeom>
            <a:solidFill>
              <a:srgbClr val="000000">
                <a:alpha val="52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rot="-2955769">
              <a:off x="6622076" y="2497818"/>
              <a:ext cx="272826" cy="141370"/>
            </a:xfrm>
            <a:custGeom>
              <a:avLst/>
              <a:gdLst/>
              <a:ahLst/>
              <a:cxnLst/>
              <a:rect l="l" t="t" r="r" b="b"/>
              <a:pathLst>
                <a:path w="18355" h="9511" extrusionOk="0">
                  <a:moveTo>
                    <a:pt x="0" y="1"/>
                  </a:moveTo>
                  <a:lnTo>
                    <a:pt x="0" y="1"/>
                  </a:lnTo>
                  <a:cubicBezTo>
                    <a:pt x="936" y="2908"/>
                    <a:pt x="1281" y="6246"/>
                    <a:pt x="1010" y="9486"/>
                  </a:cubicBezTo>
                  <a:lnTo>
                    <a:pt x="18096" y="9511"/>
                  </a:lnTo>
                  <a:cubicBezTo>
                    <a:pt x="18355" y="6283"/>
                    <a:pt x="18022" y="2945"/>
                    <a:pt x="17073" y="25"/>
                  </a:cubicBezTo>
                  <a:lnTo>
                    <a:pt x="0" y="1"/>
                  </a:lnTo>
                  <a:close/>
                </a:path>
              </a:pathLst>
            </a:custGeom>
            <a:solidFill>
              <a:srgbClr val="000000">
                <a:alpha val="52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rot="-2955769">
              <a:off x="6482766" y="2559248"/>
              <a:ext cx="284553" cy="448338"/>
            </a:xfrm>
            <a:custGeom>
              <a:avLst/>
              <a:gdLst/>
              <a:ahLst/>
              <a:cxnLst/>
              <a:rect l="l" t="t" r="r" b="b"/>
              <a:pathLst>
                <a:path w="19144" h="30163" extrusionOk="0">
                  <a:moveTo>
                    <a:pt x="9604" y="1"/>
                  </a:moveTo>
                  <a:cubicBezTo>
                    <a:pt x="7361" y="1"/>
                    <a:pt x="5113" y="1485"/>
                    <a:pt x="3400" y="4454"/>
                  </a:cubicBezTo>
                  <a:cubicBezTo>
                    <a:pt x="0" y="10367"/>
                    <a:pt x="0" y="19914"/>
                    <a:pt x="3400" y="25789"/>
                  </a:cubicBezTo>
                  <a:cubicBezTo>
                    <a:pt x="5091" y="28706"/>
                    <a:pt x="7313" y="30163"/>
                    <a:pt x="9537" y="30163"/>
                  </a:cubicBezTo>
                  <a:cubicBezTo>
                    <a:pt x="11784" y="30163"/>
                    <a:pt x="14034" y="28675"/>
                    <a:pt x="15743" y="25703"/>
                  </a:cubicBezTo>
                  <a:cubicBezTo>
                    <a:pt x="19143" y="19790"/>
                    <a:pt x="19143" y="10244"/>
                    <a:pt x="15743" y="4380"/>
                  </a:cubicBezTo>
                  <a:cubicBezTo>
                    <a:pt x="14050" y="1461"/>
                    <a:pt x="11829" y="1"/>
                    <a:pt x="9604" y="1"/>
                  </a:cubicBezTo>
                  <a:close/>
                </a:path>
              </a:pathLst>
            </a:custGeom>
            <a:solidFill>
              <a:srgbClr val="374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rot="-2955769">
              <a:off x="5059561" y="4341813"/>
              <a:ext cx="441293" cy="17777"/>
            </a:xfrm>
            <a:custGeom>
              <a:avLst/>
              <a:gdLst/>
              <a:ahLst/>
              <a:cxnLst/>
              <a:rect l="l" t="t" r="r" b="b"/>
              <a:pathLst>
                <a:path w="29689" h="1196" extrusionOk="0">
                  <a:moveTo>
                    <a:pt x="1" y="1"/>
                  </a:moveTo>
                  <a:lnTo>
                    <a:pt x="1" y="1"/>
                  </a:lnTo>
                  <a:lnTo>
                    <a:pt x="1" y="1"/>
                  </a:lnTo>
                  <a:cubicBezTo>
                    <a:pt x="1" y="1"/>
                    <a:pt x="1" y="1"/>
                    <a:pt x="1" y="1"/>
                  </a:cubicBezTo>
                  <a:close/>
                  <a:moveTo>
                    <a:pt x="1" y="1"/>
                  </a:moveTo>
                  <a:cubicBezTo>
                    <a:pt x="100" y="1"/>
                    <a:pt x="186" y="63"/>
                    <a:pt x="247" y="173"/>
                  </a:cubicBezTo>
                  <a:cubicBezTo>
                    <a:pt x="395" y="407"/>
                    <a:pt x="395" y="777"/>
                    <a:pt x="247" y="1011"/>
                  </a:cubicBezTo>
                  <a:cubicBezTo>
                    <a:pt x="173" y="1110"/>
                    <a:pt x="99" y="1171"/>
                    <a:pt x="1" y="1171"/>
                  </a:cubicBezTo>
                  <a:lnTo>
                    <a:pt x="29306" y="1196"/>
                  </a:lnTo>
                  <a:cubicBezTo>
                    <a:pt x="29405" y="1196"/>
                    <a:pt x="29491" y="1146"/>
                    <a:pt x="29553" y="1023"/>
                  </a:cubicBezTo>
                  <a:cubicBezTo>
                    <a:pt x="29688" y="789"/>
                    <a:pt x="29688" y="420"/>
                    <a:pt x="29553" y="186"/>
                  </a:cubicBezTo>
                  <a:cubicBezTo>
                    <a:pt x="29479" y="87"/>
                    <a:pt x="29405" y="26"/>
                    <a:pt x="29306" y="26"/>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rot="-2955769">
              <a:off x="5130686" y="4508991"/>
              <a:ext cx="11356" cy="17539"/>
            </a:xfrm>
            <a:custGeom>
              <a:avLst/>
              <a:gdLst/>
              <a:ahLst/>
              <a:cxnLst/>
              <a:rect l="l" t="t" r="r" b="b"/>
              <a:pathLst>
                <a:path w="764" h="1180" extrusionOk="0">
                  <a:moveTo>
                    <a:pt x="374" y="0"/>
                  </a:moveTo>
                  <a:cubicBezTo>
                    <a:pt x="287" y="0"/>
                    <a:pt x="197" y="59"/>
                    <a:pt x="123" y="176"/>
                  </a:cubicBezTo>
                  <a:cubicBezTo>
                    <a:pt x="0" y="410"/>
                    <a:pt x="0" y="779"/>
                    <a:pt x="123" y="1013"/>
                  </a:cubicBezTo>
                  <a:cubicBezTo>
                    <a:pt x="197" y="1124"/>
                    <a:pt x="287" y="1180"/>
                    <a:pt x="374" y="1180"/>
                  </a:cubicBezTo>
                  <a:cubicBezTo>
                    <a:pt x="462" y="1180"/>
                    <a:pt x="548" y="1124"/>
                    <a:pt x="616" y="1013"/>
                  </a:cubicBezTo>
                  <a:cubicBezTo>
                    <a:pt x="764" y="779"/>
                    <a:pt x="764" y="410"/>
                    <a:pt x="616" y="176"/>
                  </a:cubicBezTo>
                  <a:cubicBezTo>
                    <a:pt x="548" y="59"/>
                    <a:pt x="462" y="0"/>
                    <a:pt x="374" y="0"/>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rot="-2955769">
              <a:off x="5111568" y="4493219"/>
              <a:ext cx="49452" cy="49452"/>
            </a:xfrm>
            <a:custGeom>
              <a:avLst/>
              <a:gdLst/>
              <a:ahLst/>
              <a:cxnLst/>
              <a:rect l="l" t="t" r="r" b="b"/>
              <a:pathLst>
                <a:path w="3327" h="3327" extrusionOk="0">
                  <a:moveTo>
                    <a:pt x="1664" y="1"/>
                  </a:moveTo>
                  <a:cubicBezTo>
                    <a:pt x="740" y="1"/>
                    <a:pt x="1" y="740"/>
                    <a:pt x="1" y="1663"/>
                  </a:cubicBezTo>
                  <a:cubicBezTo>
                    <a:pt x="1" y="2587"/>
                    <a:pt x="740" y="3326"/>
                    <a:pt x="1664" y="3326"/>
                  </a:cubicBezTo>
                  <a:cubicBezTo>
                    <a:pt x="2588" y="3326"/>
                    <a:pt x="3327" y="2587"/>
                    <a:pt x="3327" y="1663"/>
                  </a:cubicBezTo>
                  <a:cubicBezTo>
                    <a:pt x="3327" y="752"/>
                    <a:pt x="2588" y="1"/>
                    <a:pt x="16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rot="-2955769">
              <a:off x="7112555" y="1793611"/>
              <a:ext cx="288582" cy="517083"/>
            </a:xfrm>
            <a:custGeom>
              <a:avLst/>
              <a:gdLst/>
              <a:ahLst/>
              <a:cxnLst/>
              <a:rect l="l" t="t" r="r" b="b"/>
              <a:pathLst>
                <a:path w="19415" h="34788" extrusionOk="0">
                  <a:moveTo>
                    <a:pt x="530" y="1"/>
                  </a:moveTo>
                  <a:lnTo>
                    <a:pt x="530" y="1"/>
                  </a:lnTo>
                  <a:cubicBezTo>
                    <a:pt x="1306" y="407"/>
                    <a:pt x="2082" y="974"/>
                    <a:pt x="2809" y="1701"/>
                  </a:cubicBezTo>
                  <a:cubicBezTo>
                    <a:pt x="3560" y="2452"/>
                    <a:pt x="4275" y="3388"/>
                    <a:pt x="4928" y="4509"/>
                  </a:cubicBezTo>
                  <a:cubicBezTo>
                    <a:pt x="8993" y="11518"/>
                    <a:pt x="8993" y="22901"/>
                    <a:pt x="4928" y="29947"/>
                  </a:cubicBezTo>
                  <a:cubicBezTo>
                    <a:pt x="4263" y="31105"/>
                    <a:pt x="3523" y="32078"/>
                    <a:pt x="2735" y="32866"/>
                  </a:cubicBezTo>
                  <a:cubicBezTo>
                    <a:pt x="1885" y="33728"/>
                    <a:pt x="937" y="34357"/>
                    <a:pt x="0" y="34751"/>
                  </a:cubicBezTo>
                  <a:lnTo>
                    <a:pt x="5531" y="34776"/>
                  </a:lnTo>
                  <a:lnTo>
                    <a:pt x="10348" y="34788"/>
                  </a:lnTo>
                  <a:cubicBezTo>
                    <a:pt x="12183" y="34049"/>
                    <a:pt x="13920" y="32435"/>
                    <a:pt x="15349" y="29947"/>
                  </a:cubicBezTo>
                  <a:cubicBezTo>
                    <a:pt x="19414" y="22901"/>
                    <a:pt x="19414" y="11518"/>
                    <a:pt x="15349" y="4509"/>
                  </a:cubicBezTo>
                  <a:cubicBezTo>
                    <a:pt x="14093" y="2341"/>
                    <a:pt x="12590" y="863"/>
                    <a:pt x="11001" y="25"/>
                  </a:cubicBezTo>
                  <a:lnTo>
                    <a:pt x="5063" y="13"/>
                  </a:lnTo>
                  <a:lnTo>
                    <a:pt x="5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rot="-2955769">
              <a:off x="6760177" y="1561184"/>
              <a:ext cx="936928" cy="291317"/>
            </a:xfrm>
            <a:custGeom>
              <a:avLst/>
              <a:gdLst/>
              <a:ahLst/>
              <a:cxnLst/>
              <a:rect l="l" t="t" r="r" b="b"/>
              <a:pathLst>
                <a:path w="63034" h="19599" extrusionOk="0">
                  <a:moveTo>
                    <a:pt x="38" y="0"/>
                  </a:moveTo>
                  <a:lnTo>
                    <a:pt x="47" y="0"/>
                  </a:lnTo>
                  <a:lnTo>
                    <a:pt x="47" y="0"/>
                  </a:lnTo>
                  <a:cubicBezTo>
                    <a:pt x="44" y="0"/>
                    <a:pt x="41" y="0"/>
                    <a:pt x="38" y="0"/>
                  </a:cubicBezTo>
                  <a:close/>
                  <a:moveTo>
                    <a:pt x="47" y="0"/>
                  </a:moveTo>
                  <a:lnTo>
                    <a:pt x="47" y="0"/>
                  </a:lnTo>
                  <a:cubicBezTo>
                    <a:pt x="1497" y="5"/>
                    <a:pt x="2922" y="1039"/>
                    <a:pt x="4016" y="2920"/>
                  </a:cubicBezTo>
                  <a:cubicBezTo>
                    <a:pt x="6221" y="6714"/>
                    <a:pt x="6221" y="12897"/>
                    <a:pt x="4016" y="16716"/>
                  </a:cubicBezTo>
                  <a:cubicBezTo>
                    <a:pt x="2908" y="18650"/>
                    <a:pt x="1454" y="19599"/>
                    <a:pt x="1" y="19599"/>
                  </a:cubicBezTo>
                  <a:lnTo>
                    <a:pt x="56813" y="19599"/>
                  </a:lnTo>
                  <a:cubicBezTo>
                    <a:pt x="58267" y="19599"/>
                    <a:pt x="59720" y="18650"/>
                    <a:pt x="60829" y="16716"/>
                  </a:cubicBezTo>
                  <a:cubicBezTo>
                    <a:pt x="63034" y="12897"/>
                    <a:pt x="63034" y="6726"/>
                    <a:pt x="60829" y="2920"/>
                  </a:cubicBezTo>
                  <a:cubicBezTo>
                    <a:pt x="59745" y="1047"/>
                    <a:pt x="58291" y="86"/>
                    <a:pt x="56862" y="86"/>
                  </a:cubicBezTo>
                  <a:lnTo>
                    <a:pt x="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rot="-2955769">
              <a:off x="6724057" y="1606624"/>
              <a:ext cx="876149" cy="54937"/>
            </a:xfrm>
            <a:custGeom>
              <a:avLst/>
              <a:gdLst/>
              <a:ahLst/>
              <a:cxnLst/>
              <a:rect l="l" t="t" r="r" b="b"/>
              <a:pathLst>
                <a:path w="58945" h="3696" extrusionOk="0">
                  <a:moveTo>
                    <a:pt x="1" y="0"/>
                  </a:moveTo>
                  <a:cubicBezTo>
                    <a:pt x="432" y="419"/>
                    <a:pt x="814" y="924"/>
                    <a:pt x="1183" y="1553"/>
                  </a:cubicBezTo>
                  <a:cubicBezTo>
                    <a:pt x="1565" y="2205"/>
                    <a:pt x="1873" y="2932"/>
                    <a:pt x="2120" y="3696"/>
                  </a:cubicBezTo>
                  <a:lnTo>
                    <a:pt x="58944" y="3696"/>
                  </a:lnTo>
                  <a:cubicBezTo>
                    <a:pt x="58698" y="2932"/>
                    <a:pt x="58390" y="2205"/>
                    <a:pt x="57996" y="1553"/>
                  </a:cubicBezTo>
                  <a:cubicBezTo>
                    <a:pt x="57626" y="937"/>
                    <a:pt x="57232" y="419"/>
                    <a:pt x="56813" y="0"/>
                  </a:cubicBez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rot="-2955769">
              <a:off x="6830751" y="1915944"/>
              <a:ext cx="184579" cy="291406"/>
            </a:xfrm>
            <a:custGeom>
              <a:avLst/>
              <a:gdLst/>
              <a:ahLst/>
              <a:cxnLst/>
              <a:rect l="l" t="t" r="r" b="b"/>
              <a:pathLst>
                <a:path w="12418" h="19605" extrusionOk="0">
                  <a:moveTo>
                    <a:pt x="6235" y="1"/>
                  </a:moveTo>
                  <a:cubicBezTo>
                    <a:pt x="4800" y="1"/>
                    <a:pt x="3363" y="993"/>
                    <a:pt x="2218" y="2973"/>
                  </a:cubicBezTo>
                  <a:cubicBezTo>
                    <a:pt x="0" y="6792"/>
                    <a:pt x="0" y="12963"/>
                    <a:pt x="2218" y="16769"/>
                  </a:cubicBezTo>
                  <a:cubicBezTo>
                    <a:pt x="3314" y="18662"/>
                    <a:pt x="4751" y="19604"/>
                    <a:pt x="6191" y="19604"/>
                  </a:cubicBezTo>
                  <a:cubicBezTo>
                    <a:pt x="7646" y="19604"/>
                    <a:pt x="9104" y="18640"/>
                    <a:pt x="10212" y="16720"/>
                  </a:cubicBezTo>
                  <a:cubicBezTo>
                    <a:pt x="12417" y="12901"/>
                    <a:pt x="12417" y="6730"/>
                    <a:pt x="10212" y="2924"/>
                  </a:cubicBezTo>
                  <a:cubicBezTo>
                    <a:pt x="9078" y="974"/>
                    <a:pt x="7657" y="1"/>
                    <a:pt x="6235" y="1"/>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rot="-2955769">
              <a:off x="6628552" y="2011901"/>
              <a:ext cx="423887" cy="291495"/>
            </a:xfrm>
            <a:custGeom>
              <a:avLst/>
              <a:gdLst/>
              <a:ahLst/>
              <a:cxnLst/>
              <a:rect l="l" t="t" r="r" b="b"/>
              <a:pathLst>
                <a:path w="28518" h="19611" extrusionOk="0">
                  <a:moveTo>
                    <a:pt x="23467" y="0"/>
                  </a:moveTo>
                  <a:cubicBezTo>
                    <a:pt x="13107" y="185"/>
                    <a:pt x="25" y="4952"/>
                    <a:pt x="13" y="9756"/>
                  </a:cubicBezTo>
                  <a:cubicBezTo>
                    <a:pt x="0" y="14597"/>
                    <a:pt x="13156" y="19426"/>
                    <a:pt x="23467" y="19611"/>
                  </a:cubicBezTo>
                  <a:cubicBezTo>
                    <a:pt x="26349" y="18749"/>
                    <a:pt x="28517" y="14684"/>
                    <a:pt x="28517" y="9806"/>
                  </a:cubicBezTo>
                  <a:cubicBezTo>
                    <a:pt x="28517" y="4927"/>
                    <a:pt x="26349" y="862"/>
                    <a:pt x="23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rot="-2955769">
              <a:off x="7141351" y="1889379"/>
              <a:ext cx="936928" cy="291510"/>
            </a:xfrm>
            <a:custGeom>
              <a:avLst/>
              <a:gdLst/>
              <a:ahLst/>
              <a:cxnLst/>
              <a:rect l="l" t="t" r="r" b="b"/>
              <a:pathLst>
                <a:path w="63034" h="19612" extrusionOk="0">
                  <a:moveTo>
                    <a:pt x="38" y="1"/>
                  </a:moveTo>
                  <a:lnTo>
                    <a:pt x="38" y="1"/>
                  </a:lnTo>
                  <a:cubicBezTo>
                    <a:pt x="1491" y="25"/>
                    <a:pt x="2920" y="1048"/>
                    <a:pt x="4016" y="2932"/>
                  </a:cubicBezTo>
                  <a:cubicBezTo>
                    <a:pt x="6221" y="6714"/>
                    <a:pt x="6221" y="12910"/>
                    <a:pt x="4016" y="16729"/>
                  </a:cubicBezTo>
                  <a:cubicBezTo>
                    <a:pt x="2908" y="18651"/>
                    <a:pt x="1454" y="19611"/>
                    <a:pt x="1" y="19611"/>
                  </a:cubicBezTo>
                  <a:lnTo>
                    <a:pt x="56813" y="19611"/>
                  </a:lnTo>
                  <a:cubicBezTo>
                    <a:pt x="58267" y="19611"/>
                    <a:pt x="59720" y="18651"/>
                    <a:pt x="60829" y="16729"/>
                  </a:cubicBezTo>
                  <a:cubicBezTo>
                    <a:pt x="63034" y="12910"/>
                    <a:pt x="63034" y="6739"/>
                    <a:pt x="60829" y="2932"/>
                  </a:cubicBezTo>
                  <a:cubicBezTo>
                    <a:pt x="59745" y="1048"/>
                    <a:pt x="58291" y="99"/>
                    <a:pt x="56862" y="99"/>
                  </a:cubicBezTo>
                  <a:lnTo>
                    <a:pt x="3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rot="-2955769">
              <a:off x="7105304" y="1934979"/>
              <a:ext cx="876149" cy="54937"/>
            </a:xfrm>
            <a:custGeom>
              <a:avLst/>
              <a:gdLst/>
              <a:ahLst/>
              <a:cxnLst/>
              <a:rect l="l" t="t" r="r" b="b"/>
              <a:pathLst>
                <a:path w="58945" h="3696" extrusionOk="0">
                  <a:moveTo>
                    <a:pt x="1" y="0"/>
                  </a:moveTo>
                  <a:cubicBezTo>
                    <a:pt x="432" y="407"/>
                    <a:pt x="814" y="936"/>
                    <a:pt x="1183" y="1552"/>
                  </a:cubicBezTo>
                  <a:cubicBezTo>
                    <a:pt x="1565" y="2193"/>
                    <a:pt x="1873" y="2920"/>
                    <a:pt x="2120" y="3696"/>
                  </a:cubicBezTo>
                  <a:lnTo>
                    <a:pt x="58944" y="3696"/>
                  </a:lnTo>
                  <a:cubicBezTo>
                    <a:pt x="58698" y="2920"/>
                    <a:pt x="58390" y="2193"/>
                    <a:pt x="57996" y="1552"/>
                  </a:cubicBezTo>
                  <a:cubicBezTo>
                    <a:pt x="57626" y="936"/>
                    <a:pt x="57232" y="407"/>
                    <a:pt x="56813" y="0"/>
                  </a:cubicBezTo>
                  <a:close/>
                </a:path>
              </a:pathLst>
            </a:custGeom>
            <a:solidFill>
              <a:srgbClr val="FFFFFF">
                <a:alpha val="342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rot="-2955769">
              <a:off x="7211948" y="2244262"/>
              <a:ext cx="184579" cy="291391"/>
            </a:xfrm>
            <a:custGeom>
              <a:avLst/>
              <a:gdLst/>
              <a:ahLst/>
              <a:cxnLst/>
              <a:rect l="l" t="t" r="r" b="b"/>
              <a:pathLst>
                <a:path w="12418" h="19604" extrusionOk="0">
                  <a:moveTo>
                    <a:pt x="6239" y="0"/>
                  </a:moveTo>
                  <a:cubicBezTo>
                    <a:pt x="4802" y="0"/>
                    <a:pt x="3363" y="995"/>
                    <a:pt x="2218" y="2977"/>
                  </a:cubicBezTo>
                  <a:cubicBezTo>
                    <a:pt x="0" y="6808"/>
                    <a:pt x="0" y="12979"/>
                    <a:pt x="2218" y="16773"/>
                  </a:cubicBezTo>
                  <a:cubicBezTo>
                    <a:pt x="3315" y="18661"/>
                    <a:pt x="4754" y="19603"/>
                    <a:pt x="6194" y="19603"/>
                  </a:cubicBezTo>
                  <a:cubicBezTo>
                    <a:pt x="7648" y="19603"/>
                    <a:pt x="9105" y="18643"/>
                    <a:pt x="10212" y="16724"/>
                  </a:cubicBezTo>
                  <a:cubicBezTo>
                    <a:pt x="12417" y="12905"/>
                    <a:pt x="12417" y="6734"/>
                    <a:pt x="10212" y="2927"/>
                  </a:cubicBezTo>
                  <a:cubicBezTo>
                    <a:pt x="9079" y="973"/>
                    <a:pt x="7660" y="0"/>
                    <a:pt x="6239" y="0"/>
                  </a:cubicBezTo>
                  <a:close/>
                </a:path>
              </a:pathLst>
            </a:custGeom>
            <a:solidFill>
              <a:srgbClr val="D8DF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rot="-2955769">
              <a:off x="7009725" y="2340096"/>
              <a:ext cx="423887" cy="291688"/>
            </a:xfrm>
            <a:custGeom>
              <a:avLst/>
              <a:gdLst/>
              <a:ahLst/>
              <a:cxnLst/>
              <a:rect l="l" t="t" r="r" b="b"/>
              <a:pathLst>
                <a:path w="28518" h="19624" extrusionOk="0">
                  <a:moveTo>
                    <a:pt x="23467" y="1"/>
                  </a:moveTo>
                  <a:cubicBezTo>
                    <a:pt x="13107" y="185"/>
                    <a:pt x="25" y="4965"/>
                    <a:pt x="13" y="9769"/>
                  </a:cubicBezTo>
                  <a:cubicBezTo>
                    <a:pt x="0" y="14598"/>
                    <a:pt x="13156" y="19439"/>
                    <a:pt x="23467" y="19624"/>
                  </a:cubicBezTo>
                  <a:cubicBezTo>
                    <a:pt x="26349" y="18761"/>
                    <a:pt x="28517" y="14696"/>
                    <a:pt x="28517" y="9806"/>
                  </a:cubicBezTo>
                  <a:cubicBezTo>
                    <a:pt x="28517" y="4928"/>
                    <a:pt x="26349" y="888"/>
                    <a:pt x="23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rot="-2955769">
              <a:off x="5992731" y="2698087"/>
              <a:ext cx="984537" cy="496571"/>
            </a:xfrm>
            <a:custGeom>
              <a:avLst/>
              <a:gdLst/>
              <a:ahLst/>
              <a:cxnLst/>
              <a:rect l="l" t="t" r="r" b="b"/>
              <a:pathLst>
                <a:path w="66237" h="33408" extrusionOk="0">
                  <a:moveTo>
                    <a:pt x="86" y="0"/>
                  </a:moveTo>
                  <a:lnTo>
                    <a:pt x="86" y="0"/>
                  </a:lnTo>
                  <a:cubicBezTo>
                    <a:pt x="2538" y="13"/>
                    <a:pt x="4964" y="1614"/>
                    <a:pt x="6849" y="4829"/>
                  </a:cubicBezTo>
                  <a:cubicBezTo>
                    <a:pt x="10606" y="11296"/>
                    <a:pt x="10606" y="21829"/>
                    <a:pt x="6849" y="28345"/>
                  </a:cubicBezTo>
                  <a:cubicBezTo>
                    <a:pt x="4952" y="31622"/>
                    <a:pt x="2476" y="33260"/>
                    <a:pt x="0" y="33260"/>
                  </a:cubicBezTo>
                  <a:lnTo>
                    <a:pt x="55630" y="33408"/>
                  </a:lnTo>
                  <a:cubicBezTo>
                    <a:pt x="58106" y="33408"/>
                    <a:pt x="60582" y="31782"/>
                    <a:pt x="62479" y="28505"/>
                  </a:cubicBezTo>
                  <a:cubicBezTo>
                    <a:pt x="66236" y="21989"/>
                    <a:pt x="66236" y="11457"/>
                    <a:pt x="62479" y="4989"/>
                  </a:cubicBezTo>
                  <a:cubicBezTo>
                    <a:pt x="60619" y="1774"/>
                    <a:pt x="58168" y="148"/>
                    <a:pt x="55716" y="148"/>
                  </a:cubicBezTo>
                  <a:lnTo>
                    <a:pt x="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rot="-2955769">
              <a:off x="6006119" y="3071085"/>
              <a:ext cx="314222" cy="494223"/>
            </a:xfrm>
            <a:custGeom>
              <a:avLst/>
              <a:gdLst/>
              <a:ahLst/>
              <a:cxnLst/>
              <a:rect l="l" t="t" r="r" b="b"/>
              <a:pathLst>
                <a:path w="21140" h="33250" extrusionOk="0">
                  <a:moveTo>
                    <a:pt x="10597" y="1"/>
                  </a:moveTo>
                  <a:cubicBezTo>
                    <a:pt x="8121" y="1"/>
                    <a:pt x="5644" y="1636"/>
                    <a:pt x="3758" y="4902"/>
                  </a:cubicBezTo>
                  <a:cubicBezTo>
                    <a:pt x="1" y="11419"/>
                    <a:pt x="1" y="21951"/>
                    <a:pt x="3758" y="28418"/>
                  </a:cubicBezTo>
                  <a:cubicBezTo>
                    <a:pt x="5635" y="31639"/>
                    <a:pt x="8091" y="33250"/>
                    <a:pt x="10547" y="33250"/>
                  </a:cubicBezTo>
                  <a:cubicBezTo>
                    <a:pt x="13021" y="33250"/>
                    <a:pt x="15496" y="31615"/>
                    <a:pt x="17382" y="28344"/>
                  </a:cubicBezTo>
                  <a:cubicBezTo>
                    <a:pt x="21139" y="21828"/>
                    <a:pt x="21139" y="11295"/>
                    <a:pt x="17382" y="4828"/>
                  </a:cubicBezTo>
                  <a:cubicBezTo>
                    <a:pt x="15505" y="1608"/>
                    <a:pt x="13052" y="1"/>
                    <a:pt x="10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rot="-2955769">
              <a:off x="5553742" y="3335763"/>
              <a:ext cx="831112" cy="419309"/>
            </a:xfrm>
            <a:custGeom>
              <a:avLst/>
              <a:gdLst/>
              <a:ahLst/>
              <a:cxnLst/>
              <a:rect l="l" t="t" r="r" b="b"/>
              <a:pathLst>
                <a:path w="55915" h="28210" extrusionOk="0">
                  <a:moveTo>
                    <a:pt x="75" y="1"/>
                  </a:moveTo>
                  <a:lnTo>
                    <a:pt x="102" y="1"/>
                  </a:lnTo>
                  <a:lnTo>
                    <a:pt x="102" y="1"/>
                  </a:lnTo>
                  <a:cubicBezTo>
                    <a:pt x="93" y="1"/>
                    <a:pt x="84" y="1"/>
                    <a:pt x="75" y="1"/>
                  </a:cubicBezTo>
                  <a:close/>
                  <a:moveTo>
                    <a:pt x="102" y="1"/>
                  </a:moveTo>
                  <a:cubicBezTo>
                    <a:pt x="2162" y="13"/>
                    <a:pt x="4208" y="1368"/>
                    <a:pt x="5791" y="4091"/>
                  </a:cubicBezTo>
                  <a:cubicBezTo>
                    <a:pt x="8969" y="9548"/>
                    <a:pt x="8969" y="18429"/>
                    <a:pt x="5791" y="23935"/>
                  </a:cubicBezTo>
                  <a:cubicBezTo>
                    <a:pt x="4189" y="26707"/>
                    <a:pt x="2095" y="28074"/>
                    <a:pt x="1" y="28074"/>
                  </a:cubicBezTo>
                  <a:lnTo>
                    <a:pt x="46946" y="28210"/>
                  </a:lnTo>
                  <a:cubicBezTo>
                    <a:pt x="49040" y="28210"/>
                    <a:pt x="51135" y="26843"/>
                    <a:pt x="52736" y="24071"/>
                  </a:cubicBezTo>
                  <a:cubicBezTo>
                    <a:pt x="55914" y="18577"/>
                    <a:pt x="55914" y="9683"/>
                    <a:pt x="52736" y="4226"/>
                  </a:cubicBezTo>
                  <a:cubicBezTo>
                    <a:pt x="51147" y="1516"/>
                    <a:pt x="49090" y="136"/>
                    <a:pt x="47033" y="136"/>
                  </a:cubicBezTo>
                  <a:lnTo>
                    <a:pt x="1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rot="-2955769">
              <a:off x="5419493" y="3430560"/>
              <a:ext cx="757506" cy="29312"/>
            </a:xfrm>
            <a:custGeom>
              <a:avLst/>
              <a:gdLst/>
              <a:ahLst/>
              <a:cxnLst/>
              <a:rect l="l" t="t" r="r" b="b"/>
              <a:pathLst>
                <a:path w="50963" h="1972" extrusionOk="0">
                  <a:moveTo>
                    <a:pt x="1" y="1"/>
                  </a:moveTo>
                  <a:lnTo>
                    <a:pt x="28" y="1"/>
                  </a:lnTo>
                  <a:lnTo>
                    <a:pt x="28" y="1"/>
                  </a:lnTo>
                  <a:cubicBezTo>
                    <a:pt x="19" y="1"/>
                    <a:pt x="10" y="1"/>
                    <a:pt x="1" y="1"/>
                  </a:cubicBezTo>
                  <a:close/>
                  <a:moveTo>
                    <a:pt x="28" y="1"/>
                  </a:moveTo>
                  <a:cubicBezTo>
                    <a:pt x="1411" y="9"/>
                    <a:pt x="2780" y="625"/>
                    <a:pt x="4004" y="1836"/>
                  </a:cubicBezTo>
                  <a:lnTo>
                    <a:pt x="50962" y="1972"/>
                  </a:lnTo>
                  <a:cubicBezTo>
                    <a:pt x="49730" y="752"/>
                    <a:pt x="48338" y="136"/>
                    <a:pt x="46959" y="136"/>
                  </a:cubicBezTo>
                  <a:lnTo>
                    <a:pt x="28" y="1"/>
                  </a:lnTo>
                  <a:close/>
                </a:path>
              </a:pathLst>
            </a:custGeom>
            <a:solidFill>
              <a:srgbClr val="000000">
                <a:alpha val="52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rot="-2955769">
              <a:off x="5609450" y="3421377"/>
              <a:ext cx="714282" cy="117751"/>
            </a:xfrm>
            <a:custGeom>
              <a:avLst/>
              <a:gdLst/>
              <a:ahLst/>
              <a:cxnLst/>
              <a:rect l="l" t="t" r="r" b="b"/>
              <a:pathLst>
                <a:path w="48055" h="7922" extrusionOk="0">
                  <a:moveTo>
                    <a:pt x="0" y="1"/>
                  </a:moveTo>
                  <a:lnTo>
                    <a:pt x="0" y="1"/>
                  </a:lnTo>
                  <a:cubicBezTo>
                    <a:pt x="764" y="2403"/>
                    <a:pt x="1109" y="5100"/>
                    <a:pt x="1010" y="7773"/>
                  </a:cubicBezTo>
                  <a:lnTo>
                    <a:pt x="47968" y="7921"/>
                  </a:lnTo>
                  <a:cubicBezTo>
                    <a:pt x="48054" y="5236"/>
                    <a:pt x="47709" y="2538"/>
                    <a:pt x="46946" y="136"/>
                  </a:cubicBezTo>
                  <a:lnTo>
                    <a:pt x="0" y="1"/>
                  </a:lnTo>
                  <a:close/>
                </a:path>
              </a:pathLst>
            </a:custGeom>
            <a:solidFill>
              <a:srgbClr val="000000">
                <a:alpha val="52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rot="-2955769">
              <a:off x="5565003" y="3650584"/>
              <a:ext cx="265498" cy="417302"/>
            </a:xfrm>
            <a:custGeom>
              <a:avLst/>
              <a:gdLst/>
              <a:ahLst/>
              <a:cxnLst/>
              <a:rect l="l" t="t" r="r" b="b"/>
              <a:pathLst>
                <a:path w="17862" h="28075" extrusionOk="0">
                  <a:moveTo>
                    <a:pt x="8947" y="1"/>
                  </a:moveTo>
                  <a:cubicBezTo>
                    <a:pt x="6860" y="1"/>
                    <a:pt x="4773" y="1381"/>
                    <a:pt x="3178" y="4137"/>
                  </a:cubicBezTo>
                  <a:cubicBezTo>
                    <a:pt x="0" y="9643"/>
                    <a:pt x="0" y="18525"/>
                    <a:pt x="3178" y="23994"/>
                  </a:cubicBezTo>
                  <a:cubicBezTo>
                    <a:pt x="4766" y="26716"/>
                    <a:pt x="6840" y="28075"/>
                    <a:pt x="8912" y="28075"/>
                  </a:cubicBezTo>
                  <a:cubicBezTo>
                    <a:pt x="11003" y="28075"/>
                    <a:pt x="13094" y="26692"/>
                    <a:pt x="14684" y="23932"/>
                  </a:cubicBezTo>
                  <a:cubicBezTo>
                    <a:pt x="17862" y="18438"/>
                    <a:pt x="17862" y="9545"/>
                    <a:pt x="14684" y="4088"/>
                  </a:cubicBezTo>
                  <a:cubicBezTo>
                    <a:pt x="13094" y="1362"/>
                    <a:pt x="11021" y="1"/>
                    <a:pt x="89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rot="-2955769">
              <a:off x="5310681" y="3777641"/>
              <a:ext cx="555165" cy="417302"/>
            </a:xfrm>
            <a:custGeom>
              <a:avLst/>
              <a:gdLst/>
              <a:ahLst/>
              <a:cxnLst/>
              <a:rect l="l" t="t" r="r" b="b"/>
              <a:pathLst>
                <a:path w="37350" h="28075" extrusionOk="0">
                  <a:moveTo>
                    <a:pt x="29774" y="1"/>
                  </a:moveTo>
                  <a:cubicBezTo>
                    <a:pt x="14832" y="272"/>
                    <a:pt x="0" y="7195"/>
                    <a:pt x="37" y="14105"/>
                  </a:cubicBezTo>
                  <a:cubicBezTo>
                    <a:pt x="62" y="21041"/>
                    <a:pt x="15127" y="27828"/>
                    <a:pt x="29910" y="28074"/>
                  </a:cubicBezTo>
                  <a:cubicBezTo>
                    <a:pt x="34036" y="26830"/>
                    <a:pt x="37350" y="21115"/>
                    <a:pt x="37350" y="14105"/>
                  </a:cubicBezTo>
                  <a:cubicBezTo>
                    <a:pt x="37350" y="7084"/>
                    <a:pt x="33913" y="1257"/>
                    <a:pt x="29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rot="-2955769">
              <a:off x="6232071" y="3062653"/>
              <a:ext cx="77827" cy="77827"/>
            </a:xfrm>
            <a:custGeom>
              <a:avLst/>
              <a:gdLst/>
              <a:ahLst/>
              <a:cxnLst/>
              <a:rect l="l" t="t" r="r" b="b"/>
              <a:pathLst>
                <a:path w="5236" h="5236" extrusionOk="0">
                  <a:moveTo>
                    <a:pt x="5235" y="2612"/>
                  </a:moveTo>
                  <a:cubicBezTo>
                    <a:pt x="5235" y="4066"/>
                    <a:pt x="4065" y="5236"/>
                    <a:pt x="2612" y="5236"/>
                  </a:cubicBezTo>
                  <a:cubicBezTo>
                    <a:pt x="1170" y="5236"/>
                    <a:pt x="0" y="4066"/>
                    <a:pt x="0" y="2612"/>
                  </a:cubicBezTo>
                  <a:cubicBezTo>
                    <a:pt x="0" y="1171"/>
                    <a:pt x="1170" y="1"/>
                    <a:pt x="2612" y="1"/>
                  </a:cubicBezTo>
                  <a:cubicBezTo>
                    <a:pt x="4065" y="1"/>
                    <a:pt x="5235" y="1171"/>
                    <a:pt x="5235" y="261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rot="-2955769">
              <a:off x="6313561" y="2968037"/>
              <a:ext cx="77827" cy="77827"/>
            </a:xfrm>
            <a:custGeom>
              <a:avLst/>
              <a:gdLst/>
              <a:ahLst/>
              <a:cxnLst/>
              <a:rect l="l" t="t" r="r" b="b"/>
              <a:pathLst>
                <a:path w="5236" h="5236" extrusionOk="0">
                  <a:moveTo>
                    <a:pt x="5236" y="2612"/>
                  </a:moveTo>
                  <a:cubicBezTo>
                    <a:pt x="5236" y="4066"/>
                    <a:pt x="4065" y="5236"/>
                    <a:pt x="2624" y="5236"/>
                  </a:cubicBezTo>
                  <a:cubicBezTo>
                    <a:pt x="1170" y="5236"/>
                    <a:pt x="0" y="4066"/>
                    <a:pt x="0" y="2612"/>
                  </a:cubicBezTo>
                  <a:cubicBezTo>
                    <a:pt x="0" y="1171"/>
                    <a:pt x="1170" y="1"/>
                    <a:pt x="2624" y="1"/>
                  </a:cubicBezTo>
                  <a:cubicBezTo>
                    <a:pt x="4065" y="1"/>
                    <a:pt x="5236" y="1171"/>
                    <a:pt x="5236" y="261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rot="-2955769">
              <a:off x="6395281" y="2873145"/>
              <a:ext cx="77842" cy="77827"/>
            </a:xfrm>
            <a:custGeom>
              <a:avLst/>
              <a:gdLst/>
              <a:ahLst/>
              <a:cxnLst/>
              <a:rect l="l" t="t" r="r" b="b"/>
              <a:pathLst>
                <a:path w="5237" h="5236" extrusionOk="0">
                  <a:moveTo>
                    <a:pt x="2625" y="1"/>
                  </a:moveTo>
                  <a:cubicBezTo>
                    <a:pt x="4066" y="1"/>
                    <a:pt x="5236" y="1171"/>
                    <a:pt x="5236" y="2612"/>
                  </a:cubicBezTo>
                  <a:cubicBezTo>
                    <a:pt x="5236" y="4066"/>
                    <a:pt x="4066" y="5236"/>
                    <a:pt x="2625" y="5236"/>
                  </a:cubicBezTo>
                  <a:cubicBezTo>
                    <a:pt x="1171" y="5236"/>
                    <a:pt x="1" y="4066"/>
                    <a:pt x="1" y="2612"/>
                  </a:cubicBezTo>
                  <a:cubicBezTo>
                    <a:pt x="1" y="1171"/>
                    <a:pt x="1171" y="1"/>
                    <a:pt x="2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sp>
        <p:nvSpPr>
          <p:cNvPr id="1168" name="Google Shape;1168;p44"/>
          <p:cNvSpPr txBox="1">
            <a:spLocks noGrp="1"/>
          </p:cNvSpPr>
          <p:nvPr>
            <p:ph type="title"/>
          </p:nvPr>
        </p:nvSpPr>
        <p:spPr>
          <a:xfrm>
            <a:off x="656624" y="770735"/>
            <a:ext cx="3775800" cy="36020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7200" dirty="0"/>
              <a:t>THANK YOU FOR YOUR ATTENTION </a:t>
            </a:r>
          </a:p>
        </p:txBody>
      </p:sp>
      <p:pic>
        <p:nvPicPr>
          <p:cNvPr id="3" name="Image 2">
            <a:extLst>
              <a:ext uri="{FF2B5EF4-FFF2-40B4-BE49-F238E27FC236}">
                <a16:creationId xmlns:a16="http://schemas.microsoft.com/office/drawing/2014/main" id="{69F83488-4ADB-DF8F-D522-655BCBC8AE19}"/>
              </a:ext>
            </a:extLst>
          </p:cNvPr>
          <p:cNvPicPr>
            <a:picLocks noChangeAspect="1"/>
          </p:cNvPicPr>
          <p:nvPr/>
        </p:nvPicPr>
        <p:blipFill>
          <a:blip r:embed="rId3"/>
          <a:stretch>
            <a:fillRect/>
          </a:stretch>
        </p:blipFill>
        <p:spPr>
          <a:xfrm>
            <a:off x="6872217" y="3139266"/>
            <a:ext cx="1914798" cy="1605171"/>
          </a:xfrm>
          <a:prstGeom prst="rect">
            <a:avLst/>
          </a:prstGeom>
        </p:spPr>
      </p:pic>
      <p:pic>
        <p:nvPicPr>
          <p:cNvPr id="5" name="Image 4" descr="Une image contenant lumière, sombre, flou&#10;&#10;Description générée automatiquement">
            <a:extLst>
              <a:ext uri="{FF2B5EF4-FFF2-40B4-BE49-F238E27FC236}">
                <a16:creationId xmlns:a16="http://schemas.microsoft.com/office/drawing/2014/main" id="{1828BA5F-A0BC-83AF-1260-F21CA5C28BCC}"/>
              </a:ext>
            </a:extLst>
          </p:cNvPr>
          <p:cNvPicPr>
            <a:picLocks noChangeAspect="1"/>
          </p:cNvPicPr>
          <p:nvPr/>
        </p:nvPicPr>
        <p:blipFill>
          <a:blip r:embed="rId4"/>
          <a:stretch>
            <a:fillRect/>
          </a:stretch>
        </p:blipFill>
        <p:spPr>
          <a:xfrm>
            <a:off x="6657212" y="2930858"/>
            <a:ext cx="2422994" cy="2031190"/>
          </a:xfrm>
          <a:prstGeom prst="rect">
            <a:avLst/>
          </a:prstGeom>
        </p:spPr>
      </p:pic>
    </p:spTree>
    <p:extLst>
      <p:ext uri="{BB962C8B-B14F-4D97-AF65-F5344CB8AC3E}">
        <p14:creationId xmlns:p14="http://schemas.microsoft.com/office/powerpoint/2010/main" val="5474523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0"/>
        <p:cNvGrpSpPr/>
        <p:nvPr/>
      </p:nvGrpSpPr>
      <p:grpSpPr>
        <a:xfrm>
          <a:off x="0" y="0"/>
          <a:ext cx="0" cy="0"/>
          <a:chOff x="0" y="0"/>
          <a:chExt cx="0" cy="0"/>
        </a:xfrm>
      </p:grpSpPr>
      <p:sp>
        <p:nvSpPr>
          <p:cNvPr id="1151" name="Google Shape;1151;p43"/>
          <p:cNvSpPr txBox="1">
            <a:spLocks noGrp="1"/>
          </p:cNvSpPr>
          <p:nvPr>
            <p:ph type="title" idx="2"/>
          </p:nvPr>
        </p:nvSpPr>
        <p:spPr>
          <a:xfrm>
            <a:off x="2281757" y="1170900"/>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uFill>
                  <a:noFill/>
                </a:uFill>
                <a:hlinkClick r:id="rId3" action="ppaction://hlinksldjump"/>
              </a:rPr>
              <a:t>01</a:t>
            </a:r>
            <a:endParaRPr/>
          </a:p>
        </p:txBody>
      </p:sp>
      <p:sp>
        <p:nvSpPr>
          <p:cNvPr id="1152" name="Google Shape;1152;p43"/>
          <p:cNvSpPr txBox="1">
            <a:spLocks noGrp="1"/>
          </p:cNvSpPr>
          <p:nvPr>
            <p:ph type="title" idx="4"/>
          </p:nvPr>
        </p:nvSpPr>
        <p:spPr>
          <a:xfrm>
            <a:off x="2281758" y="2981088"/>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uFill>
                  <a:noFill/>
                </a:uFill>
                <a:hlinkClick r:id="" action="ppaction://noaction"/>
              </a:rPr>
              <a:t>03</a:t>
            </a:r>
            <a:endParaRPr/>
          </a:p>
        </p:txBody>
      </p:sp>
      <p:sp>
        <p:nvSpPr>
          <p:cNvPr id="1153" name="Google Shape;1153;p43"/>
          <p:cNvSpPr txBox="1">
            <a:spLocks noGrp="1"/>
          </p:cNvSpPr>
          <p:nvPr>
            <p:ph type="title" idx="7"/>
          </p:nvPr>
        </p:nvSpPr>
        <p:spPr>
          <a:xfrm>
            <a:off x="5622283" y="1174250"/>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uFill>
                  <a:noFill/>
                </a:uFill>
                <a:hlinkClick r:id="rId4" action="ppaction://hlinksldjump"/>
              </a:rPr>
              <a:t>02</a:t>
            </a:r>
            <a:endParaRPr/>
          </a:p>
        </p:txBody>
      </p:sp>
      <p:sp>
        <p:nvSpPr>
          <p:cNvPr id="1154" name="Google Shape;1154;p43"/>
          <p:cNvSpPr txBox="1">
            <a:spLocks noGrp="1"/>
          </p:cNvSpPr>
          <p:nvPr>
            <p:ph type="title" idx="13"/>
          </p:nvPr>
        </p:nvSpPr>
        <p:spPr>
          <a:xfrm>
            <a:off x="5622283" y="2981088"/>
            <a:ext cx="1176900" cy="91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uFill>
                  <a:noFill/>
                </a:uFill>
                <a:hlinkClick r:id="" action="ppaction://noaction"/>
              </a:rPr>
              <a:t>04</a:t>
            </a:r>
            <a:endParaRPr/>
          </a:p>
        </p:txBody>
      </p:sp>
      <p:sp>
        <p:nvSpPr>
          <p:cNvPr id="1155" name="Google Shape;1155;p43"/>
          <p:cNvSpPr txBox="1">
            <a:spLocks noGrp="1"/>
          </p:cNvSpPr>
          <p:nvPr>
            <p:ph type="title"/>
          </p:nvPr>
        </p:nvSpPr>
        <p:spPr>
          <a:xfrm>
            <a:off x="1499100" y="458900"/>
            <a:ext cx="6145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156" name="Google Shape;1156;p43"/>
          <p:cNvSpPr txBox="1">
            <a:spLocks noGrp="1"/>
          </p:cNvSpPr>
          <p:nvPr>
            <p:ph type="subTitle" idx="1"/>
          </p:nvPr>
        </p:nvSpPr>
        <p:spPr>
          <a:xfrm>
            <a:off x="1280799" y="1711050"/>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uFill>
                  <a:noFill/>
                </a:uFill>
                <a:hlinkClick r:id="rId3" action="ppaction://hlinksldjump"/>
              </a:rPr>
              <a:t>INTRODUCTION</a:t>
            </a:r>
            <a:endParaRPr dirty="0"/>
          </a:p>
        </p:txBody>
      </p:sp>
      <p:sp>
        <p:nvSpPr>
          <p:cNvPr id="1158" name="Google Shape;1158;p43"/>
          <p:cNvSpPr txBox="1">
            <a:spLocks noGrp="1"/>
          </p:cNvSpPr>
          <p:nvPr>
            <p:ph type="subTitle" idx="5"/>
          </p:nvPr>
        </p:nvSpPr>
        <p:spPr>
          <a:xfrm>
            <a:off x="1280799" y="3533000"/>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SOLUTIONS</a:t>
            </a:r>
            <a:endParaRPr dirty="0"/>
          </a:p>
        </p:txBody>
      </p:sp>
      <p:sp>
        <p:nvSpPr>
          <p:cNvPr id="1160" name="Google Shape;1160;p43"/>
          <p:cNvSpPr txBox="1">
            <a:spLocks noGrp="1"/>
          </p:cNvSpPr>
          <p:nvPr>
            <p:ph type="subTitle" idx="8"/>
          </p:nvPr>
        </p:nvSpPr>
        <p:spPr>
          <a:xfrm>
            <a:off x="4621326" y="1711050"/>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PROBLEM</a:t>
            </a:r>
            <a:endParaRPr dirty="0"/>
          </a:p>
        </p:txBody>
      </p:sp>
      <p:sp>
        <p:nvSpPr>
          <p:cNvPr id="1162" name="Google Shape;1162;p43"/>
          <p:cNvSpPr txBox="1">
            <a:spLocks noGrp="1"/>
          </p:cNvSpPr>
          <p:nvPr>
            <p:ph type="subTitle" idx="14"/>
          </p:nvPr>
        </p:nvSpPr>
        <p:spPr>
          <a:xfrm>
            <a:off x="4684401" y="3523350"/>
            <a:ext cx="3178800" cy="49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4" name="Google Shape;1144;p42"/>
          <p:cNvSpPr txBox="1">
            <a:spLocks noGrp="1"/>
          </p:cNvSpPr>
          <p:nvPr>
            <p:ph type="title"/>
          </p:nvPr>
        </p:nvSpPr>
        <p:spPr>
          <a:xfrm>
            <a:off x="716850" y="238702"/>
            <a:ext cx="7710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Headlines </a:t>
            </a:r>
          </a:p>
        </p:txBody>
      </p:sp>
      <p:sp>
        <p:nvSpPr>
          <p:cNvPr id="1145" name="Google Shape;1145;p42"/>
          <p:cNvSpPr/>
          <p:nvPr/>
        </p:nvSpPr>
        <p:spPr>
          <a:xfrm>
            <a:off x="9061811"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46" name="Google Shape;1146;p42"/>
          <p:cNvSpPr/>
          <p:nvPr/>
        </p:nvSpPr>
        <p:spPr>
          <a:xfrm>
            <a:off x="9513752" y="4234399"/>
            <a:ext cx="979" cy="2285"/>
          </a:xfrm>
          <a:custGeom>
            <a:avLst/>
            <a:gdLst/>
            <a:ahLst/>
            <a:cxnLst/>
            <a:rect l="l" t="t" r="r" b="b"/>
            <a:pathLst>
              <a:path w="6" h="14" extrusionOk="0">
                <a:moveTo>
                  <a:pt x="5" y="0"/>
                </a:moveTo>
                <a:cubicBezTo>
                  <a:pt x="1" y="9"/>
                  <a:pt x="1" y="9"/>
                  <a:pt x="1" y="14"/>
                </a:cubicBezTo>
                <a:cubicBezTo>
                  <a:pt x="1" y="9"/>
                  <a:pt x="5" y="9"/>
                  <a:pt x="5" y="0"/>
                </a:cubicBez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Image 2">
            <a:extLst>
              <a:ext uri="{FF2B5EF4-FFF2-40B4-BE49-F238E27FC236}">
                <a16:creationId xmlns:a16="http://schemas.microsoft.com/office/drawing/2014/main" id="{793DCEC2-C441-503A-10E6-FE25BC570B5B}"/>
              </a:ext>
            </a:extLst>
          </p:cNvPr>
          <p:cNvPicPr>
            <a:picLocks noChangeAspect="1"/>
          </p:cNvPicPr>
          <p:nvPr/>
        </p:nvPicPr>
        <p:blipFill>
          <a:blip r:embed="rId5"/>
          <a:stretch>
            <a:fillRect/>
          </a:stretch>
        </p:blipFill>
        <p:spPr>
          <a:xfrm>
            <a:off x="925690" y="1028375"/>
            <a:ext cx="6874992" cy="4018763"/>
          </a:xfrm>
          <a:prstGeom prst="rect">
            <a:avLst/>
          </a:prstGeom>
        </p:spPr>
      </p:pic>
      <p:pic>
        <p:nvPicPr>
          <p:cNvPr id="6" name="mit-science-reporter-returning-from-the-moon-1966-mp3cutnet_mzKAMcyh">
            <a:hlinkClick r:id="" action="ppaction://media"/>
            <a:extLst>
              <a:ext uri="{FF2B5EF4-FFF2-40B4-BE49-F238E27FC236}">
                <a16:creationId xmlns:a16="http://schemas.microsoft.com/office/drawing/2014/main" id="{365742D2-ECCE-0C34-776A-8EE884098AB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764272" y="4763772"/>
            <a:ext cx="379728" cy="379728"/>
          </a:xfrm>
          <a:prstGeom prst="rect">
            <a:avLst/>
          </a:prstGeom>
        </p:spPr>
      </p:pic>
    </p:spTree>
    <p:extLst>
      <p:ext uri="{BB962C8B-B14F-4D97-AF65-F5344CB8AC3E}">
        <p14:creationId xmlns:p14="http://schemas.microsoft.com/office/powerpoint/2010/main" val="11520298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1" presetClass="mediacall" presetSubtype="0" fill="hold" nodeType="withEffect">
                                  <p:stCondLst>
                                    <p:cond delay="0"/>
                                  </p:stCondLst>
                                  <p:childTnLst>
                                    <p:cmd type="call" cmd="playFrom(0.0)">
                                      <p:cBhvr>
                                        <p:cTn id="11" dur="2489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7"/>
        <p:cNvGrpSpPr/>
        <p:nvPr/>
      </p:nvGrpSpPr>
      <p:grpSpPr>
        <a:xfrm>
          <a:off x="0" y="0"/>
          <a:ext cx="0" cy="0"/>
          <a:chOff x="0" y="0"/>
          <a:chExt cx="0" cy="0"/>
        </a:xfrm>
      </p:grpSpPr>
      <p:sp>
        <p:nvSpPr>
          <p:cNvPr id="1168" name="Google Shape;1168;p44"/>
          <p:cNvSpPr txBox="1">
            <a:spLocks noGrp="1"/>
          </p:cNvSpPr>
          <p:nvPr>
            <p:ph type="title"/>
          </p:nvPr>
        </p:nvSpPr>
        <p:spPr>
          <a:xfrm>
            <a:off x="621156" y="1006895"/>
            <a:ext cx="3775800" cy="360203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7200" dirty="0"/>
              <a:t>Is life possible on the moon ?</a:t>
            </a:r>
          </a:p>
        </p:txBody>
      </p:sp>
      <p:sp>
        <p:nvSpPr>
          <p:cNvPr id="1169" name="Google Shape;1169;p44"/>
          <p:cNvSpPr txBox="1">
            <a:spLocks noGrp="1"/>
          </p:cNvSpPr>
          <p:nvPr>
            <p:ph type="subTitle" idx="1"/>
          </p:nvPr>
        </p:nvSpPr>
        <p:spPr>
          <a:xfrm>
            <a:off x="621156" y="4330175"/>
            <a:ext cx="3775800" cy="926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grpSp>
        <p:nvGrpSpPr>
          <p:cNvPr id="1170" name="Google Shape;1170;p44"/>
          <p:cNvGrpSpPr/>
          <p:nvPr/>
        </p:nvGrpSpPr>
        <p:grpSpPr>
          <a:xfrm rot="-1777981">
            <a:off x="7049861" y="3213410"/>
            <a:ext cx="1564899" cy="1447935"/>
            <a:chOff x="4730175" y="1009275"/>
            <a:chExt cx="2967982" cy="2746149"/>
          </a:xfrm>
        </p:grpSpPr>
        <p:sp>
          <p:nvSpPr>
            <p:cNvPr id="1171" name="Google Shape;1171;p44"/>
            <p:cNvSpPr/>
            <p:nvPr/>
          </p:nvSpPr>
          <p:spPr>
            <a:xfrm>
              <a:off x="4730175" y="1009275"/>
              <a:ext cx="2879900" cy="2746149"/>
            </a:xfrm>
            <a:custGeom>
              <a:avLst/>
              <a:gdLst/>
              <a:ahLst/>
              <a:cxnLst/>
              <a:rect l="l" t="t" r="r" b="b"/>
              <a:pathLst>
                <a:path w="44937" h="42850" extrusionOk="0">
                  <a:moveTo>
                    <a:pt x="23098" y="1"/>
                  </a:moveTo>
                  <a:cubicBezTo>
                    <a:pt x="22050" y="1"/>
                    <a:pt x="21001" y="78"/>
                    <a:pt x="19961" y="232"/>
                  </a:cubicBezTo>
                  <a:cubicBezTo>
                    <a:pt x="18888" y="408"/>
                    <a:pt x="17815" y="661"/>
                    <a:pt x="16781" y="974"/>
                  </a:cubicBezTo>
                  <a:cubicBezTo>
                    <a:pt x="14264" y="1754"/>
                    <a:pt x="11844" y="3022"/>
                    <a:pt x="9679" y="4778"/>
                  </a:cubicBezTo>
                  <a:cubicBezTo>
                    <a:pt x="8820" y="5461"/>
                    <a:pt x="8059" y="6183"/>
                    <a:pt x="7357" y="6944"/>
                  </a:cubicBezTo>
                  <a:cubicBezTo>
                    <a:pt x="7045" y="7276"/>
                    <a:pt x="6752" y="7627"/>
                    <a:pt x="6459" y="7998"/>
                  </a:cubicBezTo>
                  <a:cubicBezTo>
                    <a:pt x="235" y="15685"/>
                    <a:pt x="1" y="26905"/>
                    <a:pt x="6479" y="34904"/>
                  </a:cubicBezTo>
                  <a:cubicBezTo>
                    <a:pt x="10704" y="40132"/>
                    <a:pt x="16889" y="42850"/>
                    <a:pt x="23127" y="42850"/>
                  </a:cubicBezTo>
                  <a:cubicBezTo>
                    <a:pt x="25992" y="42850"/>
                    <a:pt x="28868" y="42276"/>
                    <a:pt x="31571" y="41109"/>
                  </a:cubicBezTo>
                  <a:cubicBezTo>
                    <a:pt x="32839" y="40563"/>
                    <a:pt x="34088" y="39880"/>
                    <a:pt x="35259" y="39060"/>
                  </a:cubicBezTo>
                  <a:cubicBezTo>
                    <a:pt x="35707" y="38748"/>
                    <a:pt x="36137" y="38436"/>
                    <a:pt x="36546" y="38085"/>
                  </a:cubicBezTo>
                  <a:cubicBezTo>
                    <a:pt x="37112" y="37636"/>
                    <a:pt x="37620" y="37168"/>
                    <a:pt x="38146" y="36661"/>
                  </a:cubicBezTo>
                  <a:cubicBezTo>
                    <a:pt x="38439" y="36368"/>
                    <a:pt x="38693" y="36056"/>
                    <a:pt x="38966" y="35783"/>
                  </a:cubicBezTo>
                  <a:cubicBezTo>
                    <a:pt x="40019" y="34592"/>
                    <a:pt x="40937" y="33344"/>
                    <a:pt x="41697" y="31997"/>
                  </a:cubicBezTo>
                  <a:cubicBezTo>
                    <a:pt x="41912" y="31607"/>
                    <a:pt x="42107" y="31217"/>
                    <a:pt x="42302" y="30827"/>
                  </a:cubicBezTo>
                  <a:cubicBezTo>
                    <a:pt x="44293" y="26768"/>
                    <a:pt x="44936" y="22222"/>
                    <a:pt x="44195" y="17793"/>
                  </a:cubicBezTo>
                  <a:cubicBezTo>
                    <a:pt x="44195" y="17715"/>
                    <a:pt x="44156" y="17676"/>
                    <a:pt x="44156" y="17598"/>
                  </a:cubicBezTo>
                  <a:lnTo>
                    <a:pt x="44097" y="17227"/>
                  </a:lnTo>
                  <a:cubicBezTo>
                    <a:pt x="43941" y="16505"/>
                    <a:pt x="43746" y="15763"/>
                    <a:pt x="43532" y="15061"/>
                  </a:cubicBezTo>
                  <a:cubicBezTo>
                    <a:pt x="42771" y="12544"/>
                    <a:pt x="41502" y="10144"/>
                    <a:pt x="39746" y="7959"/>
                  </a:cubicBezTo>
                  <a:cubicBezTo>
                    <a:pt x="37951" y="5734"/>
                    <a:pt x="35746" y="3939"/>
                    <a:pt x="33366" y="2632"/>
                  </a:cubicBezTo>
                  <a:cubicBezTo>
                    <a:pt x="32703" y="2261"/>
                    <a:pt x="32020" y="1949"/>
                    <a:pt x="31337" y="1657"/>
                  </a:cubicBezTo>
                  <a:cubicBezTo>
                    <a:pt x="31239" y="1637"/>
                    <a:pt x="31122" y="1578"/>
                    <a:pt x="31025" y="1539"/>
                  </a:cubicBezTo>
                  <a:cubicBezTo>
                    <a:pt x="30946" y="1500"/>
                    <a:pt x="30849" y="1461"/>
                    <a:pt x="30771" y="1442"/>
                  </a:cubicBezTo>
                  <a:cubicBezTo>
                    <a:pt x="30556" y="1344"/>
                    <a:pt x="30361" y="1266"/>
                    <a:pt x="30147" y="1188"/>
                  </a:cubicBezTo>
                  <a:cubicBezTo>
                    <a:pt x="27880" y="401"/>
                    <a:pt x="25491" y="1"/>
                    <a:pt x="23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4"/>
            <p:cNvSpPr/>
            <p:nvPr/>
          </p:nvSpPr>
          <p:spPr>
            <a:xfrm>
              <a:off x="5026584" y="1079196"/>
              <a:ext cx="2529726" cy="2495375"/>
            </a:xfrm>
            <a:custGeom>
              <a:avLst/>
              <a:gdLst/>
              <a:ahLst/>
              <a:cxnLst/>
              <a:rect l="l" t="t" r="r" b="b"/>
              <a:pathLst>
                <a:path w="39473" h="38937" extrusionOk="0">
                  <a:moveTo>
                    <a:pt x="20019" y="6243"/>
                  </a:moveTo>
                  <a:lnTo>
                    <a:pt x="20019" y="6243"/>
                  </a:lnTo>
                  <a:cubicBezTo>
                    <a:pt x="19687" y="6848"/>
                    <a:pt x="18946" y="7414"/>
                    <a:pt x="20156" y="7512"/>
                  </a:cubicBezTo>
                  <a:cubicBezTo>
                    <a:pt x="20487" y="7531"/>
                    <a:pt x="20839" y="8019"/>
                    <a:pt x="20605" y="8429"/>
                  </a:cubicBezTo>
                  <a:cubicBezTo>
                    <a:pt x="20467" y="8688"/>
                    <a:pt x="20270" y="8775"/>
                    <a:pt x="20021" y="8775"/>
                  </a:cubicBezTo>
                  <a:cubicBezTo>
                    <a:pt x="19513" y="8775"/>
                    <a:pt x="18786" y="8414"/>
                    <a:pt x="17893" y="8414"/>
                  </a:cubicBezTo>
                  <a:cubicBezTo>
                    <a:pt x="17610" y="8414"/>
                    <a:pt x="17310" y="8450"/>
                    <a:pt x="16995" y="8546"/>
                  </a:cubicBezTo>
                  <a:cubicBezTo>
                    <a:pt x="16971" y="8552"/>
                    <a:pt x="16948" y="8555"/>
                    <a:pt x="16924" y="8555"/>
                  </a:cubicBezTo>
                  <a:cubicBezTo>
                    <a:pt x="16729" y="8555"/>
                    <a:pt x="16518" y="8362"/>
                    <a:pt x="16292" y="8292"/>
                  </a:cubicBezTo>
                  <a:cubicBezTo>
                    <a:pt x="16663" y="7765"/>
                    <a:pt x="16858" y="7492"/>
                    <a:pt x="17229" y="6946"/>
                  </a:cubicBezTo>
                  <a:cubicBezTo>
                    <a:pt x="17270" y="6975"/>
                    <a:pt x="17325" y="6983"/>
                    <a:pt x="17385" y="6983"/>
                  </a:cubicBezTo>
                  <a:cubicBezTo>
                    <a:pt x="17461" y="6983"/>
                    <a:pt x="17545" y="6970"/>
                    <a:pt x="17620" y="6970"/>
                  </a:cubicBezTo>
                  <a:cubicBezTo>
                    <a:pt x="17770" y="6970"/>
                    <a:pt x="17885" y="7020"/>
                    <a:pt x="17834" y="7317"/>
                  </a:cubicBezTo>
                  <a:cubicBezTo>
                    <a:pt x="17834" y="7328"/>
                    <a:pt x="18102" y="7492"/>
                    <a:pt x="18357" y="7492"/>
                  </a:cubicBezTo>
                  <a:cubicBezTo>
                    <a:pt x="18548" y="7492"/>
                    <a:pt x="18731" y="7400"/>
                    <a:pt x="18790" y="7082"/>
                  </a:cubicBezTo>
                  <a:cubicBezTo>
                    <a:pt x="18887" y="6517"/>
                    <a:pt x="19531" y="6595"/>
                    <a:pt x="20019" y="6243"/>
                  </a:cubicBezTo>
                  <a:close/>
                  <a:moveTo>
                    <a:pt x="24467" y="6485"/>
                  </a:moveTo>
                  <a:cubicBezTo>
                    <a:pt x="24696" y="6485"/>
                    <a:pt x="24731" y="6750"/>
                    <a:pt x="24780" y="6946"/>
                  </a:cubicBezTo>
                  <a:cubicBezTo>
                    <a:pt x="24839" y="7278"/>
                    <a:pt x="24565" y="7121"/>
                    <a:pt x="24409" y="7199"/>
                  </a:cubicBezTo>
                  <a:cubicBezTo>
                    <a:pt x="23883" y="7414"/>
                    <a:pt x="23843" y="7999"/>
                    <a:pt x="24097" y="8078"/>
                  </a:cubicBezTo>
                  <a:cubicBezTo>
                    <a:pt x="25346" y="8468"/>
                    <a:pt x="24136" y="9580"/>
                    <a:pt x="24565" y="10204"/>
                  </a:cubicBezTo>
                  <a:cubicBezTo>
                    <a:pt x="24642" y="10311"/>
                    <a:pt x="24300" y="10430"/>
                    <a:pt x="23793" y="10430"/>
                  </a:cubicBezTo>
                  <a:cubicBezTo>
                    <a:pt x="23652" y="10430"/>
                    <a:pt x="23498" y="10421"/>
                    <a:pt x="23336" y="10399"/>
                  </a:cubicBezTo>
                  <a:cubicBezTo>
                    <a:pt x="23200" y="10107"/>
                    <a:pt x="22224" y="10068"/>
                    <a:pt x="23102" y="9307"/>
                  </a:cubicBezTo>
                  <a:cubicBezTo>
                    <a:pt x="23492" y="8995"/>
                    <a:pt x="23336" y="8780"/>
                    <a:pt x="23102" y="8526"/>
                  </a:cubicBezTo>
                  <a:cubicBezTo>
                    <a:pt x="22751" y="8175"/>
                    <a:pt x="22634" y="7609"/>
                    <a:pt x="22946" y="7219"/>
                  </a:cubicBezTo>
                  <a:cubicBezTo>
                    <a:pt x="23219" y="6868"/>
                    <a:pt x="23824" y="6673"/>
                    <a:pt x="24312" y="6517"/>
                  </a:cubicBezTo>
                  <a:cubicBezTo>
                    <a:pt x="24372" y="6495"/>
                    <a:pt x="24423" y="6485"/>
                    <a:pt x="24467" y="6485"/>
                  </a:cubicBezTo>
                  <a:close/>
                  <a:moveTo>
                    <a:pt x="35090" y="21128"/>
                  </a:moveTo>
                  <a:cubicBezTo>
                    <a:pt x="35000" y="21128"/>
                    <a:pt x="34614" y="21452"/>
                    <a:pt x="34614" y="21619"/>
                  </a:cubicBezTo>
                  <a:cubicBezTo>
                    <a:pt x="34594" y="22048"/>
                    <a:pt x="34712" y="22477"/>
                    <a:pt x="34751" y="22926"/>
                  </a:cubicBezTo>
                  <a:cubicBezTo>
                    <a:pt x="35043" y="22750"/>
                    <a:pt x="35199" y="22653"/>
                    <a:pt x="35492" y="22516"/>
                  </a:cubicBezTo>
                  <a:cubicBezTo>
                    <a:pt x="35590" y="21872"/>
                    <a:pt x="35570" y="21385"/>
                    <a:pt x="35102" y="21131"/>
                  </a:cubicBezTo>
                  <a:cubicBezTo>
                    <a:pt x="35099" y="21129"/>
                    <a:pt x="35095" y="21128"/>
                    <a:pt x="35090" y="21128"/>
                  </a:cubicBezTo>
                  <a:close/>
                  <a:moveTo>
                    <a:pt x="22011" y="28681"/>
                  </a:moveTo>
                  <a:cubicBezTo>
                    <a:pt x="21478" y="28681"/>
                    <a:pt x="21813" y="29097"/>
                    <a:pt x="21736" y="29345"/>
                  </a:cubicBezTo>
                  <a:cubicBezTo>
                    <a:pt x="21561" y="29853"/>
                    <a:pt x="21346" y="30321"/>
                    <a:pt x="20858" y="30575"/>
                  </a:cubicBezTo>
                  <a:cubicBezTo>
                    <a:pt x="20448" y="30809"/>
                    <a:pt x="20390" y="31218"/>
                    <a:pt x="20663" y="31531"/>
                  </a:cubicBezTo>
                  <a:cubicBezTo>
                    <a:pt x="20975" y="31901"/>
                    <a:pt x="21170" y="32096"/>
                    <a:pt x="20995" y="32701"/>
                  </a:cubicBezTo>
                  <a:cubicBezTo>
                    <a:pt x="20878" y="33189"/>
                    <a:pt x="21346" y="33872"/>
                    <a:pt x="21541" y="33911"/>
                  </a:cubicBezTo>
                  <a:cubicBezTo>
                    <a:pt x="21590" y="33914"/>
                    <a:pt x="21638" y="33916"/>
                    <a:pt x="21684" y="33916"/>
                  </a:cubicBezTo>
                  <a:cubicBezTo>
                    <a:pt x="23733" y="33916"/>
                    <a:pt x="22601" y="30988"/>
                    <a:pt x="22887" y="29423"/>
                  </a:cubicBezTo>
                  <a:cubicBezTo>
                    <a:pt x="22926" y="29131"/>
                    <a:pt x="22536" y="28682"/>
                    <a:pt x="22048" y="28682"/>
                  </a:cubicBezTo>
                  <a:cubicBezTo>
                    <a:pt x="22035" y="28681"/>
                    <a:pt x="22023" y="28681"/>
                    <a:pt x="22011" y="28681"/>
                  </a:cubicBezTo>
                  <a:close/>
                  <a:moveTo>
                    <a:pt x="21034" y="1"/>
                  </a:moveTo>
                  <a:cubicBezTo>
                    <a:pt x="19060" y="1"/>
                    <a:pt x="16639" y="1426"/>
                    <a:pt x="15005" y="2185"/>
                  </a:cubicBezTo>
                  <a:cubicBezTo>
                    <a:pt x="14810" y="2283"/>
                    <a:pt x="14653" y="2614"/>
                    <a:pt x="14478" y="2829"/>
                  </a:cubicBezTo>
                  <a:cubicBezTo>
                    <a:pt x="14537" y="2844"/>
                    <a:pt x="14596" y="2881"/>
                    <a:pt x="14639" y="2881"/>
                  </a:cubicBezTo>
                  <a:cubicBezTo>
                    <a:pt x="14652" y="2881"/>
                    <a:pt x="14664" y="2877"/>
                    <a:pt x="14673" y="2868"/>
                  </a:cubicBezTo>
                  <a:cubicBezTo>
                    <a:pt x="15007" y="2766"/>
                    <a:pt x="15230" y="2723"/>
                    <a:pt x="15370" y="2723"/>
                  </a:cubicBezTo>
                  <a:cubicBezTo>
                    <a:pt x="15899" y="2723"/>
                    <a:pt x="15239" y="3341"/>
                    <a:pt x="14946" y="3726"/>
                  </a:cubicBezTo>
                  <a:cubicBezTo>
                    <a:pt x="16594" y="3543"/>
                    <a:pt x="17314" y="1316"/>
                    <a:pt x="19154" y="1316"/>
                  </a:cubicBezTo>
                  <a:cubicBezTo>
                    <a:pt x="19274" y="1316"/>
                    <a:pt x="19400" y="1326"/>
                    <a:pt x="19531" y="1346"/>
                  </a:cubicBezTo>
                  <a:cubicBezTo>
                    <a:pt x="19005" y="1600"/>
                    <a:pt x="18731" y="1736"/>
                    <a:pt x="18185" y="1990"/>
                  </a:cubicBezTo>
                  <a:cubicBezTo>
                    <a:pt x="18868" y="2244"/>
                    <a:pt x="19200" y="2361"/>
                    <a:pt x="19883" y="2634"/>
                  </a:cubicBezTo>
                  <a:cubicBezTo>
                    <a:pt x="19674" y="2592"/>
                    <a:pt x="19479" y="2573"/>
                    <a:pt x="19296" y="2573"/>
                  </a:cubicBezTo>
                  <a:cubicBezTo>
                    <a:pt x="17792" y="2573"/>
                    <a:pt x="17107" y="3858"/>
                    <a:pt x="15941" y="3980"/>
                  </a:cubicBezTo>
                  <a:cubicBezTo>
                    <a:pt x="15414" y="4019"/>
                    <a:pt x="14868" y="4234"/>
                    <a:pt x="14322" y="4370"/>
                  </a:cubicBezTo>
                  <a:cubicBezTo>
                    <a:pt x="14341" y="3882"/>
                    <a:pt x="14341" y="3843"/>
                    <a:pt x="14341" y="3843"/>
                  </a:cubicBezTo>
                  <a:cubicBezTo>
                    <a:pt x="14402" y="3743"/>
                    <a:pt x="14483" y="3654"/>
                    <a:pt x="14425" y="3654"/>
                  </a:cubicBezTo>
                  <a:cubicBezTo>
                    <a:pt x="14314" y="3654"/>
                    <a:pt x="13695" y="3979"/>
                    <a:pt x="11454" y="5170"/>
                  </a:cubicBezTo>
                  <a:cubicBezTo>
                    <a:pt x="11746" y="4526"/>
                    <a:pt x="12332" y="3531"/>
                    <a:pt x="12214" y="3453"/>
                  </a:cubicBezTo>
                  <a:cubicBezTo>
                    <a:pt x="12050" y="3352"/>
                    <a:pt x="11923" y="3310"/>
                    <a:pt x="11823" y="3310"/>
                  </a:cubicBezTo>
                  <a:cubicBezTo>
                    <a:pt x="11274" y="3310"/>
                    <a:pt x="11521" y="4579"/>
                    <a:pt x="10891" y="4579"/>
                  </a:cubicBezTo>
                  <a:cubicBezTo>
                    <a:pt x="10854" y="4579"/>
                    <a:pt x="10814" y="4575"/>
                    <a:pt x="10771" y="4565"/>
                  </a:cubicBezTo>
                  <a:cubicBezTo>
                    <a:pt x="10892" y="3758"/>
                    <a:pt x="10931" y="3712"/>
                    <a:pt x="10756" y="3712"/>
                  </a:cubicBezTo>
                  <a:cubicBezTo>
                    <a:pt x="10734" y="3712"/>
                    <a:pt x="10708" y="3713"/>
                    <a:pt x="10678" y="3713"/>
                  </a:cubicBezTo>
                  <a:cubicBezTo>
                    <a:pt x="10643" y="3713"/>
                    <a:pt x="10602" y="3712"/>
                    <a:pt x="10556" y="3707"/>
                  </a:cubicBezTo>
                  <a:cubicBezTo>
                    <a:pt x="10478" y="4078"/>
                    <a:pt x="8780" y="4234"/>
                    <a:pt x="10185" y="4858"/>
                  </a:cubicBezTo>
                  <a:cubicBezTo>
                    <a:pt x="10673" y="5073"/>
                    <a:pt x="9444" y="5014"/>
                    <a:pt x="9600" y="5502"/>
                  </a:cubicBezTo>
                  <a:cubicBezTo>
                    <a:pt x="9600" y="5502"/>
                    <a:pt x="9658" y="5502"/>
                    <a:pt x="9658" y="5541"/>
                  </a:cubicBezTo>
                  <a:cubicBezTo>
                    <a:pt x="9702" y="5559"/>
                    <a:pt x="9749" y="5566"/>
                    <a:pt x="9800" y="5566"/>
                  </a:cubicBezTo>
                  <a:cubicBezTo>
                    <a:pt x="10002" y="5566"/>
                    <a:pt x="10248" y="5450"/>
                    <a:pt x="10452" y="5450"/>
                  </a:cubicBezTo>
                  <a:cubicBezTo>
                    <a:pt x="10583" y="5450"/>
                    <a:pt x="10697" y="5498"/>
                    <a:pt x="10771" y="5658"/>
                  </a:cubicBezTo>
                  <a:cubicBezTo>
                    <a:pt x="9561" y="5951"/>
                    <a:pt x="9268" y="5931"/>
                    <a:pt x="9151" y="6517"/>
                  </a:cubicBezTo>
                  <a:cubicBezTo>
                    <a:pt x="9021" y="7112"/>
                    <a:pt x="8359" y="7849"/>
                    <a:pt x="7908" y="7849"/>
                  </a:cubicBezTo>
                  <a:cubicBezTo>
                    <a:pt x="7886" y="7849"/>
                    <a:pt x="7865" y="7847"/>
                    <a:pt x="7844" y="7843"/>
                  </a:cubicBezTo>
                  <a:cubicBezTo>
                    <a:pt x="7763" y="7833"/>
                    <a:pt x="7687" y="7828"/>
                    <a:pt x="7615" y="7828"/>
                  </a:cubicBezTo>
                  <a:cubicBezTo>
                    <a:pt x="6590" y="7828"/>
                    <a:pt x="6397" y="8817"/>
                    <a:pt x="5795" y="9346"/>
                  </a:cubicBezTo>
                  <a:cubicBezTo>
                    <a:pt x="5483" y="9580"/>
                    <a:pt x="5132" y="10009"/>
                    <a:pt x="5444" y="10497"/>
                  </a:cubicBezTo>
                  <a:cubicBezTo>
                    <a:pt x="5550" y="10645"/>
                    <a:pt x="5678" y="10694"/>
                    <a:pt x="5818" y="10694"/>
                  </a:cubicBezTo>
                  <a:cubicBezTo>
                    <a:pt x="6065" y="10694"/>
                    <a:pt x="6346" y="10541"/>
                    <a:pt x="6595" y="10516"/>
                  </a:cubicBezTo>
                  <a:cubicBezTo>
                    <a:pt x="8078" y="10321"/>
                    <a:pt x="7727" y="8273"/>
                    <a:pt x="10166" y="8117"/>
                  </a:cubicBezTo>
                  <a:cubicBezTo>
                    <a:pt x="10187" y="8116"/>
                    <a:pt x="10209" y="8115"/>
                    <a:pt x="10229" y="8115"/>
                  </a:cubicBezTo>
                  <a:cubicBezTo>
                    <a:pt x="11118" y="8115"/>
                    <a:pt x="11439" y="8915"/>
                    <a:pt x="11668" y="9658"/>
                  </a:cubicBezTo>
                  <a:cubicBezTo>
                    <a:pt x="11707" y="9825"/>
                    <a:pt x="11720" y="9975"/>
                    <a:pt x="11824" y="9975"/>
                  </a:cubicBezTo>
                  <a:cubicBezTo>
                    <a:pt x="11878" y="9975"/>
                    <a:pt x="11958" y="9934"/>
                    <a:pt x="12078" y="9834"/>
                  </a:cubicBezTo>
                  <a:cubicBezTo>
                    <a:pt x="13132" y="8917"/>
                    <a:pt x="11824" y="8682"/>
                    <a:pt x="11883" y="8058"/>
                  </a:cubicBezTo>
                  <a:cubicBezTo>
                    <a:pt x="11902" y="7921"/>
                    <a:pt x="11824" y="7804"/>
                    <a:pt x="11824" y="7668"/>
                  </a:cubicBezTo>
                  <a:cubicBezTo>
                    <a:pt x="12135" y="7647"/>
                    <a:pt x="12288" y="7602"/>
                    <a:pt x="12381" y="7602"/>
                  </a:cubicBezTo>
                  <a:cubicBezTo>
                    <a:pt x="12634" y="7602"/>
                    <a:pt x="12450" y="7933"/>
                    <a:pt x="13775" y="9970"/>
                  </a:cubicBezTo>
                  <a:cubicBezTo>
                    <a:pt x="13873" y="9736"/>
                    <a:pt x="13932" y="9443"/>
                    <a:pt x="14107" y="9248"/>
                  </a:cubicBezTo>
                  <a:cubicBezTo>
                    <a:pt x="14439" y="8799"/>
                    <a:pt x="14653" y="8175"/>
                    <a:pt x="15336" y="8117"/>
                  </a:cubicBezTo>
                  <a:cubicBezTo>
                    <a:pt x="15358" y="8115"/>
                    <a:pt x="15379" y="8115"/>
                    <a:pt x="15399" y="8115"/>
                  </a:cubicBezTo>
                  <a:cubicBezTo>
                    <a:pt x="16109" y="8115"/>
                    <a:pt x="15978" y="8772"/>
                    <a:pt x="15902" y="9170"/>
                  </a:cubicBezTo>
                  <a:cubicBezTo>
                    <a:pt x="15785" y="10107"/>
                    <a:pt x="16449" y="10360"/>
                    <a:pt x="16956" y="10809"/>
                  </a:cubicBezTo>
                  <a:cubicBezTo>
                    <a:pt x="17005" y="10852"/>
                    <a:pt x="17060" y="10869"/>
                    <a:pt x="17119" y="10869"/>
                  </a:cubicBezTo>
                  <a:cubicBezTo>
                    <a:pt x="17364" y="10869"/>
                    <a:pt x="17668" y="10570"/>
                    <a:pt x="17797" y="10570"/>
                  </a:cubicBezTo>
                  <a:cubicBezTo>
                    <a:pt x="17849" y="10570"/>
                    <a:pt x="17872" y="10618"/>
                    <a:pt x="17853" y="10751"/>
                  </a:cubicBezTo>
                  <a:cubicBezTo>
                    <a:pt x="17775" y="11316"/>
                    <a:pt x="17190" y="11921"/>
                    <a:pt x="16741" y="12448"/>
                  </a:cubicBezTo>
                  <a:cubicBezTo>
                    <a:pt x="16582" y="12608"/>
                    <a:pt x="16399" y="12661"/>
                    <a:pt x="16213" y="12661"/>
                  </a:cubicBezTo>
                  <a:cubicBezTo>
                    <a:pt x="15844" y="12661"/>
                    <a:pt x="15465" y="12452"/>
                    <a:pt x="15233" y="12452"/>
                  </a:cubicBezTo>
                  <a:cubicBezTo>
                    <a:pt x="15181" y="12452"/>
                    <a:pt x="15137" y="12462"/>
                    <a:pt x="15102" y="12487"/>
                  </a:cubicBezTo>
                  <a:cubicBezTo>
                    <a:pt x="14778" y="12730"/>
                    <a:pt x="14460" y="12825"/>
                    <a:pt x="14171" y="12825"/>
                  </a:cubicBezTo>
                  <a:cubicBezTo>
                    <a:pt x="13763" y="12825"/>
                    <a:pt x="13410" y="12637"/>
                    <a:pt x="13171" y="12409"/>
                  </a:cubicBezTo>
                  <a:cubicBezTo>
                    <a:pt x="12973" y="12218"/>
                    <a:pt x="12784" y="12144"/>
                    <a:pt x="12611" y="12144"/>
                  </a:cubicBezTo>
                  <a:cubicBezTo>
                    <a:pt x="12236" y="12144"/>
                    <a:pt x="11938" y="12493"/>
                    <a:pt x="11805" y="12760"/>
                  </a:cubicBezTo>
                  <a:cubicBezTo>
                    <a:pt x="11612" y="13128"/>
                    <a:pt x="11435" y="13232"/>
                    <a:pt x="11264" y="13232"/>
                  </a:cubicBezTo>
                  <a:cubicBezTo>
                    <a:pt x="11053" y="13232"/>
                    <a:pt x="10849" y="13075"/>
                    <a:pt x="10634" y="13053"/>
                  </a:cubicBezTo>
                  <a:cubicBezTo>
                    <a:pt x="11083" y="12019"/>
                    <a:pt x="7941" y="12643"/>
                    <a:pt x="9932" y="10907"/>
                  </a:cubicBezTo>
                  <a:cubicBezTo>
                    <a:pt x="9932" y="10907"/>
                    <a:pt x="9885" y="10783"/>
                    <a:pt x="9848" y="10783"/>
                  </a:cubicBezTo>
                  <a:cubicBezTo>
                    <a:pt x="9843" y="10783"/>
                    <a:pt x="9838" y="10785"/>
                    <a:pt x="9834" y="10790"/>
                  </a:cubicBezTo>
                  <a:cubicBezTo>
                    <a:pt x="7902" y="11043"/>
                    <a:pt x="5639" y="10595"/>
                    <a:pt x="4137" y="12507"/>
                  </a:cubicBezTo>
                  <a:cubicBezTo>
                    <a:pt x="3532" y="13326"/>
                    <a:pt x="2927" y="14048"/>
                    <a:pt x="2420" y="14751"/>
                  </a:cubicBezTo>
                  <a:cubicBezTo>
                    <a:pt x="1483" y="15999"/>
                    <a:pt x="761" y="17189"/>
                    <a:pt x="371" y="18594"/>
                  </a:cubicBezTo>
                  <a:cubicBezTo>
                    <a:pt x="39" y="19785"/>
                    <a:pt x="0" y="21150"/>
                    <a:pt x="332" y="22848"/>
                  </a:cubicBezTo>
                  <a:cubicBezTo>
                    <a:pt x="540" y="23918"/>
                    <a:pt x="1540" y="24671"/>
                    <a:pt x="2584" y="24671"/>
                  </a:cubicBezTo>
                  <a:cubicBezTo>
                    <a:pt x="3007" y="24671"/>
                    <a:pt x="3437" y="24548"/>
                    <a:pt x="3824" y="24272"/>
                  </a:cubicBezTo>
                  <a:cubicBezTo>
                    <a:pt x="4173" y="24031"/>
                    <a:pt x="4447" y="23935"/>
                    <a:pt x="4672" y="23935"/>
                  </a:cubicBezTo>
                  <a:cubicBezTo>
                    <a:pt x="5510" y="23935"/>
                    <a:pt x="5667" y="25259"/>
                    <a:pt x="6480" y="25259"/>
                  </a:cubicBezTo>
                  <a:cubicBezTo>
                    <a:pt x="6523" y="25259"/>
                    <a:pt x="6568" y="25256"/>
                    <a:pt x="6615" y="25248"/>
                  </a:cubicBezTo>
                  <a:cubicBezTo>
                    <a:pt x="6615" y="27979"/>
                    <a:pt x="8585" y="30145"/>
                    <a:pt x="8605" y="32799"/>
                  </a:cubicBezTo>
                  <a:cubicBezTo>
                    <a:pt x="8605" y="34262"/>
                    <a:pt x="10380" y="35687"/>
                    <a:pt x="11375" y="37091"/>
                  </a:cubicBezTo>
                  <a:cubicBezTo>
                    <a:pt x="12017" y="38031"/>
                    <a:pt x="12669" y="38936"/>
                    <a:pt x="13769" y="38936"/>
                  </a:cubicBezTo>
                  <a:cubicBezTo>
                    <a:pt x="14108" y="38936"/>
                    <a:pt x="14490" y="38850"/>
                    <a:pt x="14927" y="38652"/>
                  </a:cubicBezTo>
                  <a:cubicBezTo>
                    <a:pt x="15375" y="38516"/>
                    <a:pt x="15707" y="38438"/>
                    <a:pt x="15980" y="38126"/>
                  </a:cubicBezTo>
                  <a:cubicBezTo>
                    <a:pt x="16995" y="36896"/>
                    <a:pt x="18146" y="35726"/>
                    <a:pt x="16683" y="34126"/>
                  </a:cubicBezTo>
                  <a:cubicBezTo>
                    <a:pt x="16312" y="33716"/>
                    <a:pt x="20487" y="32877"/>
                    <a:pt x="18458" y="29911"/>
                  </a:cubicBezTo>
                  <a:cubicBezTo>
                    <a:pt x="18244" y="29579"/>
                    <a:pt x="18400" y="28897"/>
                    <a:pt x="18127" y="28701"/>
                  </a:cubicBezTo>
                  <a:cubicBezTo>
                    <a:pt x="17073" y="27921"/>
                    <a:pt x="18224" y="27589"/>
                    <a:pt x="18536" y="27219"/>
                  </a:cubicBezTo>
                  <a:cubicBezTo>
                    <a:pt x="20390" y="25033"/>
                    <a:pt x="22848" y="23024"/>
                    <a:pt x="23609" y="20155"/>
                  </a:cubicBezTo>
                  <a:lnTo>
                    <a:pt x="23609" y="20155"/>
                  </a:lnTo>
                  <a:cubicBezTo>
                    <a:pt x="20683" y="21189"/>
                    <a:pt x="21268" y="21131"/>
                    <a:pt x="20702" y="21287"/>
                  </a:cubicBezTo>
                  <a:cubicBezTo>
                    <a:pt x="20651" y="21305"/>
                    <a:pt x="20589" y="21313"/>
                    <a:pt x="20522" y="21313"/>
                  </a:cubicBezTo>
                  <a:cubicBezTo>
                    <a:pt x="20309" y="21313"/>
                    <a:pt x="20058" y="21234"/>
                    <a:pt x="20058" y="21189"/>
                  </a:cubicBezTo>
                  <a:cubicBezTo>
                    <a:pt x="20156" y="19628"/>
                    <a:pt x="17756" y="20214"/>
                    <a:pt x="17814" y="18224"/>
                  </a:cubicBezTo>
                  <a:cubicBezTo>
                    <a:pt x="17834" y="16916"/>
                    <a:pt x="16195" y="15590"/>
                    <a:pt x="16195" y="13794"/>
                  </a:cubicBezTo>
                  <a:lnTo>
                    <a:pt x="16195" y="13794"/>
                  </a:lnTo>
                  <a:cubicBezTo>
                    <a:pt x="16663" y="13951"/>
                    <a:pt x="17170" y="13931"/>
                    <a:pt x="17268" y="14536"/>
                  </a:cubicBezTo>
                  <a:cubicBezTo>
                    <a:pt x="17678" y="16702"/>
                    <a:pt x="19531" y="18048"/>
                    <a:pt x="20156" y="20116"/>
                  </a:cubicBezTo>
                  <a:cubicBezTo>
                    <a:pt x="20196" y="20306"/>
                    <a:pt x="20482" y="20496"/>
                    <a:pt x="20777" y="20496"/>
                  </a:cubicBezTo>
                  <a:cubicBezTo>
                    <a:pt x="20906" y="20496"/>
                    <a:pt x="21038" y="20459"/>
                    <a:pt x="21151" y="20370"/>
                  </a:cubicBezTo>
                  <a:cubicBezTo>
                    <a:pt x="22146" y="19589"/>
                    <a:pt x="23453" y="19531"/>
                    <a:pt x="24429" y="18575"/>
                  </a:cubicBezTo>
                  <a:cubicBezTo>
                    <a:pt x="25151" y="17892"/>
                    <a:pt x="25892" y="17287"/>
                    <a:pt x="26380" y="16409"/>
                  </a:cubicBezTo>
                  <a:cubicBezTo>
                    <a:pt x="25862" y="16236"/>
                    <a:pt x="25673" y="15256"/>
                    <a:pt x="25052" y="15256"/>
                  </a:cubicBezTo>
                  <a:cubicBezTo>
                    <a:pt x="24832" y="15256"/>
                    <a:pt x="24558" y="15379"/>
                    <a:pt x="24195" y="15707"/>
                  </a:cubicBezTo>
                  <a:cubicBezTo>
                    <a:pt x="24132" y="15763"/>
                    <a:pt x="24028" y="15797"/>
                    <a:pt x="23928" y="15797"/>
                  </a:cubicBezTo>
                  <a:cubicBezTo>
                    <a:pt x="23718" y="15797"/>
                    <a:pt x="23532" y="15643"/>
                    <a:pt x="23824" y="15219"/>
                  </a:cubicBezTo>
                  <a:cubicBezTo>
                    <a:pt x="23902" y="15121"/>
                    <a:pt x="23843" y="14907"/>
                    <a:pt x="23824" y="14751"/>
                  </a:cubicBezTo>
                  <a:cubicBezTo>
                    <a:pt x="23824" y="14751"/>
                    <a:pt x="23763" y="14742"/>
                    <a:pt x="23705" y="14742"/>
                  </a:cubicBezTo>
                  <a:cubicBezTo>
                    <a:pt x="23677" y="14742"/>
                    <a:pt x="23648" y="14744"/>
                    <a:pt x="23629" y="14751"/>
                  </a:cubicBezTo>
                  <a:cubicBezTo>
                    <a:pt x="23365" y="14861"/>
                    <a:pt x="23166" y="14908"/>
                    <a:pt x="23016" y="14908"/>
                  </a:cubicBezTo>
                  <a:cubicBezTo>
                    <a:pt x="22267" y="14908"/>
                    <a:pt x="22721" y="13736"/>
                    <a:pt x="22283" y="13443"/>
                  </a:cubicBezTo>
                  <a:cubicBezTo>
                    <a:pt x="22263" y="13404"/>
                    <a:pt x="22478" y="12994"/>
                    <a:pt x="22556" y="12994"/>
                  </a:cubicBezTo>
                  <a:cubicBezTo>
                    <a:pt x="22751" y="12994"/>
                    <a:pt x="23063" y="13053"/>
                    <a:pt x="23122" y="13190"/>
                  </a:cubicBezTo>
                  <a:cubicBezTo>
                    <a:pt x="23674" y="14578"/>
                    <a:pt x="25037" y="14927"/>
                    <a:pt x="26232" y="14927"/>
                  </a:cubicBezTo>
                  <a:cubicBezTo>
                    <a:pt x="26600" y="14927"/>
                    <a:pt x="26951" y="14894"/>
                    <a:pt x="27258" y="14848"/>
                  </a:cubicBezTo>
                  <a:cubicBezTo>
                    <a:pt x="27562" y="14802"/>
                    <a:pt x="27839" y="14780"/>
                    <a:pt x="28092" y="14780"/>
                  </a:cubicBezTo>
                  <a:cubicBezTo>
                    <a:pt x="29450" y="14780"/>
                    <a:pt x="30139" y="15421"/>
                    <a:pt x="30731" y="16507"/>
                  </a:cubicBezTo>
                  <a:cubicBezTo>
                    <a:pt x="30834" y="16694"/>
                    <a:pt x="30998" y="16742"/>
                    <a:pt x="31167" y="16742"/>
                  </a:cubicBezTo>
                  <a:cubicBezTo>
                    <a:pt x="31349" y="16742"/>
                    <a:pt x="31539" y="16687"/>
                    <a:pt x="31671" y="16687"/>
                  </a:cubicBezTo>
                  <a:cubicBezTo>
                    <a:pt x="31789" y="16687"/>
                    <a:pt x="31862" y="16731"/>
                    <a:pt x="31843" y="16897"/>
                  </a:cubicBezTo>
                  <a:cubicBezTo>
                    <a:pt x="31726" y="18653"/>
                    <a:pt x="33014" y="19746"/>
                    <a:pt x="33502" y="21209"/>
                  </a:cubicBezTo>
                  <a:cubicBezTo>
                    <a:pt x="33564" y="21388"/>
                    <a:pt x="33631" y="21452"/>
                    <a:pt x="33710" y="21452"/>
                  </a:cubicBezTo>
                  <a:cubicBezTo>
                    <a:pt x="33802" y="21452"/>
                    <a:pt x="33911" y="21363"/>
                    <a:pt x="34048" y="21267"/>
                  </a:cubicBezTo>
                  <a:cubicBezTo>
                    <a:pt x="35121" y="20565"/>
                    <a:pt x="34438" y="19121"/>
                    <a:pt x="35453" y="18321"/>
                  </a:cubicBezTo>
                  <a:cubicBezTo>
                    <a:pt x="36272" y="17677"/>
                    <a:pt x="37268" y="17072"/>
                    <a:pt x="37638" y="15941"/>
                  </a:cubicBezTo>
                  <a:cubicBezTo>
                    <a:pt x="37645" y="15922"/>
                    <a:pt x="37783" y="15892"/>
                    <a:pt x="37987" y="15892"/>
                  </a:cubicBezTo>
                  <a:cubicBezTo>
                    <a:pt x="38407" y="15892"/>
                    <a:pt x="39104" y="16018"/>
                    <a:pt x="39472" y="16624"/>
                  </a:cubicBezTo>
                  <a:lnTo>
                    <a:pt x="39394" y="16272"/>
                  </a:lnTo>
                  <a:cubicBezTo>
                    <a:pt x="39238" y="15531"/>
                    <a:pt x="39043" y="14809"/>
                    <a:pt x="38829" y="14087"/>
                  </a:cubicBezTo>
                  <a:cubicBezTo>
                    <a:pt x="38048" y="11590"/>
                    <a:pt x="36780" y="9170"/>
                    <a:pt x="35043" y="7004"/>
                  </a:cubicBezTo>
                  <a:cubicBezTo>
                    <a:pt x="33209" y="4761"/>
                    <a:pt x="31043" y="2946"/>
                    <a:pt x="28663" y="1658"/>
                  </a:cubicBezTo>
                  <a:cubicBezTo>
                    <a:pt x="27999" y="1287"/>
                    <a:pt x="27317" y="975"/>
                    <a:pt x="26634" y="683"/>
                  </a:cubicBezTo>
                  <a:cubicBezTo>
                    <a:pt x="26536" y="624"/>
                    <a:pt x="26419" y="585"/>
                    <a:pt x="26321" y="566"/>
                  </a:cubicBezTo>
                  <a:cubicBezTo>
                    <a:pt x="25591" y="691"/>
                    <a:pt x="24759" y="771"/>
                    <a:pt x="24081" y="771"/>
                  </a:cubicBezTo>
                  <a:cubicBezTo>
                    <a:pt x="23492" y="771"/>
                    <a:pt x="23019" y="711"/>
                    <a:pt x="22829" y="566"/>
                  </a:cubicBezTo>
                  <a:cubicBezTo>
                    <a:pt x="22313" y="162"/>
                    <a:pt x="21699" y="1"/>
                    <a:pt x="210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4"/>
            <p:cNvSpPr/>
            <p:nvPr/>
          </p:nvSpPr>
          <p:spPr>
            <a:xfrm>
              <a:off x="5035300" y="1076824"/>
              <a:ext cx="2517229" cy="2476726"/>
            </a:xfrm>
            <a:custGeom>
              <a:avLst/>
              <a:gdLst/>
              <a:ahLst/>
              <a:cxnLst/>
              <a:rect l="l" t="t" r="r" b="b"/>
              <a:pathLst>
                <a:path w="39278" h="38646" extrusionOk="0">
                  <a:moveTo>
                    <a:pt x="15864" y="8329"/>
                  </a:moveTo>
                  <a:cubicBezTo>
                    <a:pt x="15864" y="8333"/>
                    <a:pt x="15864" y="8336"/>
                    <a:pt x="15866" y="8340"/>
                  </a:cubicBezTo>
                  <a:lnTo>
                    <a:pt x="15866" y="8340"/>
                  </a:lnTo>
                  <a:cubicBezTo>
                    <a:pt x="15865" y="8336"/>
                    <a:pt x="15864" y="8333"/>
                    <a:pt x="15864" y="8329"/>
                  </a:cubicBezTo>
                  <a:close/>
                  <a:moveTo>
                    <a:pt x="24316" y="6312"/>
                  </a:moveTo>
                  <a:cubicBezTo>
                    <a:pt x="24361" y="6312"/>
                    <a:pt x="24405" y="6321"/>
                    <a:pt x="24449" y="6339"/>
                  </a:cubicBezTo>
                  <a:cubicBezTo>
                    <a:pt x="24546" y="6358"/>
                    <a:pt x="24625" y="6437"/>
                    <a:pt x="24664" y="6495"/>
                  </a:cubicBezTo>
                  <a:cubicBezTo>
                    <a:pt x="24761" y="6632"/>
                    <a:pt x="24800" y="6788"/>
                    <a:pt x="24820" y="6924"/>
                  </a:cubicBezTo>
                  <a:cubicBezTo>
                    <a:pt x="24839" y="7022"/>
                    <a:pt x="24839" y="7080"/>
                    <a:pt x="24800" y="7178"/>
                  </a:cubicBezTo>
                  <a:cubicBezTo>
                    <a:pt x="24761" y="7236"/>
                    <a:pt x="24742" y="7276"/>
                    <a:pt x="24703" y="7315"/>
                  </a:cubicBezTo>
                  <a:cubicBezTo>
                    <a:pt x="24605" y="7373"/>
                    <a:pt x="24449" y="7373"/>
                    <a:pt x="24410" y="7373"/>
                  </a:cubicBezTo>
                  <a:lnTo>
                    <a:pt x="24312" y="7373"/>
                  </a:lnTo>
                  <a:cubicBezTo>
                    <a:pt x="24215" y="7432"/>
                    <a:pt x="24137" y="7471"/>
                    <a:pt x="24078" y="7529"/>
                  </a:cubicBezTo>
                  <a:cubicBezTo>
                    <a:pt x="24039" y="7568"/>
                    <a:pt x="23981" y="7646"/>
                    <a:pt x="23981" y="7724"/>
                  </a:cubicBezTo>
                  <a:cubicBezTo>
                    <a:pt x="23961" y="7783"/>
                    <a:pt x="23981" y="7861"/>
                    <a:pt x="24020" y="7919"/>
                  </a:cubicBezTo>
                  <a:cubicBezTo>
                    <a:pt x="24020" y="7939"/>
                    <a:pt x="24039" y="7939"/>
                    <a:pt x="24039" y="7939"/>
                  </a:cubicBezTo>
                  <a:cubicBezTo>
                    <a:pt x="24332" y="8036"/>
                    <a:pt x="24527" y="8173"/>
                    <a:pt x="24644" y="8368"/>
                  </a:cubicBezTo>
                  <a:cubicBezTo>
                    <a:pt x="24820" y="8700"/>
                    <a:pt x="24683" y="9051"/>
                    <a:pt x="24625" y="9344"/>
                  </a:cubicBezTo>
                  <a:cubicBezTo>
                    <a:pt x="24546" y="9597"/>
                    <a:pt x="24507" y="9793"/>
                    <a:pt x="24527" y="9929"/>
                  </a:cubicBezTo>
                  <a:cubicBezTo>
                    <a:pt x="24527" y="9988"/>
                    <a:pt x="24546" y="10066"/>
                    <a:pt x="24605" y="10105"/>
                  </a:cubicBezTo>
                  <a:cubicBezTo>
                    <a:pt x="24625" y="10124"/>
                    <a:pt x="24625" y="10183"/>
                    <a:pt x="24644" y="10202"/>
                  </a:cubicBezTo>
                  <a:cubicBezTo>
                    <a:pt x="24644" y="10261"/>
                    <a:pt x="24644" y="10280"/>
                    <a:pt x="24625" y="10300"/>
                  </a:cubicBezTo>
                  <a:cubicBezTo>
                    <a:pt x="24605" y="10378"/>
                    <a:pt x="24527" y="10436"/>
                    <a:pt x="24507" y="10456"/>
                  </a:cubicBezTo>
                  <a:cubicBezTo>
                    <a:pt x="24410" y="10495"/>
                    <a:pt x="24293" y="10553"/>
                    <a:pt x="24176" y="10553"/>
                  </a:cubicBezTo>
                  <a:cubicBezTo>
                    <a:pt x="24059" y="10573"/>
                    <a:pt x="23907" y="10583"/>
                    <a:pt x="23739" y="10583"/>
                  </a:cubicBezTo>
                  <a:cubicBezTo>
                    <a:pt x="23571" y="10583"/>
                    <a:pt x="23386" y="10573"/>
                    <a:pt x="23200" y="10553"/>
                  </a:cubicBezTo>
                  <a:cubicBezTo>
                    <a:pt x="23161" y="10553"/>
                    <a:pt x="23103" y="10534"/>
                    <a:pt x="23083" y="10475"/>
                  </a:cubicBezTo>
                  <a:cubicBezTo>
                    <a:pt x="23064" y="10436"/>
                    <a:pt x="22986" y="10397"/>
                    <a:pt x="22868" y="10339"/>
                  </a:cubicBezTo>
                  <a:cubicBezTo>
                    <a:pt x="22732" y="10261"/>
                    <a:pt x="22517" y="10163"/>
                    <a:pt x="22478" y="9949"/>
                  </a:cubicBezTo>
                  <a:cubicBezTo>
                    <a:pt x="22459" y="9871"/>
                    <a:pt x="22459" y="9773"/>
                    <a:pt x="22498" y="9695"/>
                  </a:cubicBezTo>
                  <a:cubicBezTo>
                    <a:pt x="22537" y="9519"/>
                    <a:pt x="22693" y="9363"/>
                    <a:pt x="22908" y="9188"/>
                  </a:cubicBezTo>
                  <a:cubicBezTo>
                    <a:pt x="23005" y="9110"/>
                    <a:pt x="23025" y="9032"/>
                    <a:pt x="23064" y="9012"/>
                  </a:cubicBezTo>
                  <a:cubicBezTo>
                    <a:pt x="23064" y="8993"/>
                    <a:pt x="23083" y="8973"/>
                    <a:pt x="23064" y="8934"/>
                  </a:cubicBezTo>
                  <a:cubicBezTo>
                    <a:pt x="23064" y="8875"/>
                    <a:pt x="22986" y="8797"/>
                    <a:pt x="22868" y="8680"/>
                  </a:cubicBezTo>
                  <a:cubicBezTo>
                    <a:pt x="22615" y="8427"/>
                    <a:pt x="22498" y="8115"/>
                    <a:pt x="22498" y="7802"/>
                  </a:cubicBezTo>
                  <a:cubicBezTo>
                    <a:pt x="22498" y="7568"/>
                    <a:pt x="22576" y="7354"/>
                    <a:pt x="22712" y="7158"/>
                  </a:cubicBezTo>
                  <a:cubicBezTo>
                    <a:pt x="22986" y="6768"/>
                    <a:pt x="23571" y="6554"/>
                    <a:pt x="23981" y="6397"/>
                  </a:cubicBezTo>
                  <a:cubicBezTo>
                    <a:pt x="24039" y="6378"/>
                    <a:pt x="24078" y="6378"/>
                    <a:pt x="24137" y="6358"/>
                  </a:cubicBezTo>
                  <a:cubicBezTo>
                    <a:pt x="24201" y="6326"/>
                    <a:pt x="24260" y="6312"/>
                    <a:pt x="24316" y="6312"/>
                  </a:cubicBezTo>
                  <a:close/>
                  <a:moveTo>
                    <a:pt x="34907" y="21363"/>
                  </a:moveTo>
                  <a:cubicBezTo>
                    <a:pt x="34888" y="21382"/>
                    <a:pt x="34829" y="21402"/>
                    <a:pt x="34790" y="21461"/>
                  </a:cubicBezTo>
                  <a:cubicBezTo>
                    <a:pt x="34712" y="21519"/>
                    <a:pt x="34654" y="21597"/>
                    <a:pt x="34615" y="21656"/>
                  </a:cubicBezTo>
                  <a:cubicBezTo>
                    <a:pt x="34595" y="21948"/>
                    <a:pt x="34654" y="22241"/>
                    <a:pt x="34693" y="22553"/>
                  </a:cubicBezTo>
                  <a:cubicBezTo>
                    <a:pt x="34693" y="22592"/>
                    <a:pt x="34712" y="22651"/>
                    <a:pt x="34712" y="22729"/>
                  </a:cubicBezTo>
                  <a:cubicBezTo>
                    <a:pt x="34907" y="22631"/>
                    <a:pt x="34985" y="22553"/>
                    <a:pt x="35180" y="22456"/>
                  </a:cubicBezTo>
                  <a:cubicBezTo>
                    <a:pt x="35258" y="22085"/>
                    <a:pt x="35239" y="21792"/>
                    <a:pt x="35141" y="21597"/>
                  </a:cubicBezTo>
                  <a:cubicBezTo>
                    <a:pt x="35083" y="21500"/>
                    <a:pt x="35005" y="21422"/>
                    <a:pt x="34907" y="21363"/>
                  </a:cubicBezTo>
                  <a:close/>
                  <a:moveTo>
                    <a:pt x="21932" y="28895"/>
                  </a:moveTo>
                  <a:cubicBezTo>
                    <a:pt x="21815" y="28895"/>
                    <a:pt x="21776" y="28895"/>
                    <a:pt x="21776" y="28914"/>
                  </a:cubicBezTo>
                  <a:cubicBezTo>
                    <a:pt x="21776" y="28934"/>
                    <a:pt x="21776" y="28953"/>
                    <a:pt x="21795" y="29090"/>
                  </a:cubicBezTo>
                  <a:cubicBezTo>
                    <a:pt x="21795" y="29148"/>
                    <a:pt x="21834" y="29304"/>
                    <a:pt x="21795" y="29421"/>
                  </a:cubicBezTo>
                  <a:cubicBezTo>
                    <a:pt x="21620" y="29929"/>
                    <a:pt x="21405" y="30455"/>
                    <a:pt x="20820" y="30768"/>
                  </a:cubicBezTo>
                  <a:cubicBezTo>
                    <a:pt x="20722" y="30807"/>
                    <a:pt x="20644" y="30885"/>
                    <a:pt x="20625" y="30943"/>
                  </a:cubicBezTo>
                  <a:lnTo>
                    <a:pt x="20547" y="31080"/>
                  </a:lnTo>
                  <a:lnTo>
                    <a:pt x="20547" y="31255"/>
                  </a:lnTo>
                  <a:cubicBezTo>
                    <a:pt x="20566" y="31333"/>
                    <a:pt x="20605" y="31392"/>
                    <a:pt x="20664" y="31470"/>
                  </a:cubicBezTo>
                  <a:lnTo>
                    <a:pt x="20703" y="31490"/>
                  </a:lnTo>
                  <a:cubicBezTo>
                    <a:pt x="20859" y="31685"/>
                    <a:pt x="21034" y="31880"/>
                    <a:pt x="21073" y="32153"/>
                  </a:cubicBezTo>
                  <a:cubicBezTo>
                    <a:pt x="21132" y="32348"/>
                    <a:pt x="21112" y="32543"/>
                    <a:pt x="21034" y="32816"/>
                  </a:cubicBezTo>
                  <a:cubicBezTo>
                    <a:pt x="20976" y="32992"/>
                    <a:pt x="21054" y="33226"/>
                    <a:pt x="21171" y="33441"/>
                  </a:cubicBezTo>
                  <a:cubicBezTo>
                    <a:pt x="21269" y="33616"/>
                    <a:pt x="21366" y="33733"/>
                    <a:pt x="21444" y="33792"/>
                  </a:cubicBezTo>
                  <a:lnTo>
                    <a:pt x="21464" y="33792"/>
                  </a:lnTo>
                  <a:cubicBezTo>
                    <a:pt x="21502" y="33794"/>
                    <a:pt x="21540" y="33795"/>
                    <a:pt x="21576" y="33795"/>
                  </a:cubicBezTo>
                  <a:cubicBezTo>
                    <a:pt x="21886" y="33795"/>
                    <a:pt x="22104" y="33723"/>
                    <a:pt x="22244" y="33636"/>
                  </a:cubicBezTo>
                  <a:cubicBezTo>
                    <a:pt x="22342" y="33499"/>
                    <a:pt x="22478" y="33304"/>
                    <a:pt x="22556" y="33090"/>
                  </a:cubicBezTo>
                  <a:cubicBezTo>
                    <a:pt x="22693" y="32582"/>
                    <a:pt x="22654" y="31899"/>
                    <a:pt x="22595" y="31138"/>
                  </a:cubicBezTo>
                  <a:cubicBezTo>
                    <a:pt x="22556" y="30553"/>
                    <a:pt x="22517" y="29909"/>
                    <a:pt x="22595" y="29421"/>
                  </a:cubicBezTo>
                  <a:lnTo>
                    <a:pt x="22595" y="29324"/>
                  </a:lnTo>
                  <a:cubicBezTo>
                    <a:pt x="22576" y="29246"/>
                    <a:pt x="22517" y="29187"/>
                    <a:pt x="22459" y="29109"/>
                  </a:cubicBezTo>
                  <a:cubicBezTo>
                    <a:pt x="22322" y="28992"/>
                    <a:pt x="22127" y="28895"/>
                    <a:pt x="21932" y="28895"/>
                  </a:cubicBezTo>
                  <a:close/>
                  <a:moveTo>
                    <a:pt x="20973" y="0"/>
                  </a:moveTo>
                  <a:cubicBezTo>
                    <a:pt x="19527" y="0"/>
                    <a:pt x="17657" y="874"/>
                    <a:pt x="16156" y="1598"/>
                  </a:cubicBezTo>
                  <a:cubicBezTo>
                    <a:pt x="15688" y="1812"/>
                    <a:pt x="15278" y="2027"/>
                    <a:pt x="14927" y="2183"/>
                  </a:cubicBezTo>
                  <a:cubicBezTo>
                    <a:pt x="14888" y="2202"/>
                    <a:pt x="14810" y="2300"/>
                    <a:pt x="14674" y="2495"/>
                  </a:cubicBezTo>
                  <a:cubicBezTo>
                    <a:pt x="14927" y="2417"/>
                    <a:pt x="15142" y="2398"/>
                    <a:pt x="15278" y="2378"/>
                  </a:cubicBezTo>
                  <a:cubicBezTo>
                    <a:pt x="15376" y="2378"/>
                    <a:pt x="15474" y="2398"/>
                    <a:pt x="15552" y="2456"/>
                  </a:cubicBezTo>
                  <a:cubicBezTo>
                    <a:pt x="15591" y="2495"/>
                    <a:pt x="15610" y="2554"/>
                    <a:pt x="15610" y="2593"/>
                  </a:cubicBezTo>
                  <a:cubicBezTo>
                    <a:pt x="15610" y="2651"/>
                    <a:pt x="15610" y="2710"/>
                    <a:pt x="15591" y="2749"/>
                  </a:cubicBezTo>
                  <a:cubicBezTo>
                    <a:pt x="15552" y="2905"/>
                    <a:pt x="15376" y="3100"/>
                    <a:pt x="15220" y="3276"/>
                  </a:cubicBezTo>
                  <a:cubicBezTo>
                    <a:pt x="15278" y="3256"/>
                    <a:pt x="15356" y="3237"/>
                    <a:pt x="15395" y="3198"/>
                  </a:cubicBezTo>
                  <a:cubicBezTo>
                    <a:pt x="15844" y="3002"/>
                    <a:pt x="16195" y="2651"/>
                    <a:pt x="16625" y="2261"/>
                  </a:cubicBezTo>
                  <a:cubicBezTo>
                    <a:pt x="17093" y="1812"/>
                    <a:pt x="17620" y="1324"/>
                    <a:pt x="18283" y="1090"/>
                  </a:cubicBezTo>
                  <a:cubicBezTo>
                    <a:pt x="18501" y="1001"/>
                    <a:pt x="18744" y="953"/>
                    <a:pt x="19013" y="953"/>
                  </a:cubicBezTo>
                  <a:cubicBezTo>
                    <a:pt x="19153" y="953"/>
                    <a:pt x="19300" y="966"/>
                    <a:pt x="19454" y="993"/>
                  </a:cubicBezTo>
                  <a:cubicBezTo>
                    <a:pt x="19512" y="1012"/>
                    <a:pt x="19571" y="1051"/>
                    <a:pt x="19571" y="1129"/>
                  </a:cubicBezTo>
                  <a:cubicBezTo>
                    <a:pt x="19571" y="1207"/>
                    <a:pt x="19512" y="1285"/>
                    <a:pt x="19454" y="1324"/>
                  </a:cubicBezTo>
                  <a:cubicBezTo>
                    <a:pt x="19064" y="1500"/>
                    <a:pt x="18869" y="1598"/>
                    <a:pt x="18498" y="1793"/>
                  </a:cubicBezTo>
                  <a:cubicBezTo>
                    <a:pt x="19025" y="1988"/>
                    <a:pt x="19298" y="2085"/>
                    <a:pt x="19844" y="2300"/>
                  </a:cubicBezTo>
                  <a:cubicBezTo>
                    <a:pt x="19903" y="2320"/>
                    <a:pt x="19961" y="2417"/>
                    <a:pt x="19903" y="2515"/>
                  </a:cubicBezTo>
                  <a:cubicBezTo>
                    <a:pt x="19868" y="2584"/>
                    <a:pt x="19786" y="2654"/>
                    <a:pt x="19699" y="2654"/>
                  </a:cubicBezTo>
                  <a:cubicBezTo>
                    <a:pt x="19689" y="2654"/>
                    <a:pt x="19679" y="2653"/>
                    <a:pt x="19669" y="2651"/>
                  </a:cubicBezTo>
                  <a:cubicBezTo>
                    <a:pt x="19473" y="2612"/>
                    <a:pt x="19283" y="2593"/>
                    <a:pt x="19105" y="2593"/>
                  </a:cubicBezTo>
                  <a:cubicBezTo>
                    <a:pt x="18927" y="2593"/>
                    <a:pt x="18761" y="2612"/>
                    <a:pt x="18615" y="2651"/>
                  </a:cubicBezTo>
                  <a:cubicBezTo>
                    <a:pt x="18108" y="2768"/>
                    <a:pt x="17717" y="3041"/>
                    <a:pt x="17308" y="3295"/>
                  </a:cubicBezTo>
                  <a:cubicBezTo>
                    <a:pt x="16859" y="3588"/>
                    <a:pt x="16391" y="3939"/>
                    <a:pt x="15805" y="3978"/>
                  </a:cubicBezTo>
                  <a:cubicBezTo>
                    <a:pt x="15474" y="4017"/>
                    <a:pt x="15103" y="4134"/>
                    <a:pt x="14732" y="4232"/>
                  </a:cubicBezTo>
                  <a:lnTo>
                    <a:pt x="14225" y="4368"/>
                  </a:lnTo>
                  <a:cubicBezTo>
                    <a:pt x="14213" y="4380"/>
                    <a:pt x="14199" y="4385"/>
                    <a:pt x="14184" y="4385"/>
                  </a:cubicBezTo>
                  <a:cubicBezTo>
                    <a:pt x="14151" y="4385"/>
                    <a:pt x="14115" y="4362"/>
                    <a:pt x="14088" y="4349"/>
                  </a:cubicBezTo>
                  <a:cubicBezTo>
                    <a:pt x="14030" y="4329"/>
                    <a:pt x="14030" y="4271"/>
                    <a:pt x="14030" y="4232"/>
                  </a:cubicBezTo>
                  <a:cubicBezTo>
                    <a:pt x="14030" y="4017"/>
                    <a:pt x="14049" y="3880"/>
                    <a:pt x="14049" y="3822"/>
                  </a:cubicBezTo>
                  <a:lnTo>
                    <a:pt x="14049" y="3822"/>
                  </a:lnTo>
                  <a:cubicBezTo>
                    <a:pt x="13854" y="3919"/>
                    <a:pt x="13542" y="4076"/>
                    <a:pt x="13054" y="4310"/>
                  </a:cubicBezTo>
                  <a:cubicBezTo>
                    <a:pt x="12644" y="4524"/>
                    <a:pt x="12098" y="4798"/>
                    <a:pt x="11415" y="5149"/>
                  </a:cubicBezTo>
                  <a:cubicBezTo>
                    <a:pt x="11389" y="5175"/>
                    <a:pt x="11358" y="5186"/>
                    <a:pt x="11327" y="5186"/>
                  </a:cubicBezTo>
                  <a:cubicBezTo>
                    <a:pt x="11290" y="5186"/>
                    <a:pt x="11252" y="5170"/>
                    <a:pt x="11220" y="5149"/>
                  </a:cubicBezTo>
                  <a:cubicBezTo>
                    <a:pt x="11181" y="5110"/>
                    <a:pt x="11161" y="5032"/>
                    <a:pt x="11200" y="4993"/>
                  </a:cubicBezTo>
                  <a:cubicBezTo>
                    <a:pt x="11298" y="4758"/>
                    <a:pt x="11435" y="4524"/>
                    <a:pt x="11552" y="4271"/>
                  </a:cubicBezTo>
                  <a:cubicBezTo>
                    <a:pt x="11747" y="3880"/>
                    <a:pt x="11883" y="3568"/>
                    <a:pt x="11942" y="3432"/>
                  </a:cubicBezTo>
                  <a:cubicBezTo>
                    <a:pt x="11766" y="3334"/>
                    <a:pt x="11688" y="3334"/>
                    <a:pt x="11649" y="3334"/>
                  </a:cubicBezTo>
                  <a:lnTo>
                    <a:pt x="11610" y="3334"/>
                  </a:lnTo>
                  <a:cubicBezTo>
                    <a:pt x="11571" y="3373"/>
                    <a:pt x="11513" y="3490"/>
                    <a:pt x="11454" y="3744"/>
                  </a:cubicBezTo>
                  <a:cubicBezTo>
                    <a:pt x="11396" y="3919"/>
                    <a:pt x="11357" y="4134"/>
                    <a:pt x="11220" y="4310"/>
                  </a:cubicBezTo>
                  <a:cubicBezTo>
                    <a:pt x="11181" y="4368"/>
                    <a:pt x="11083" y="4466"/>
                    <a:pt x="10966" y="4524"/>
                  </a:cubicBezTo>
                  <a:cubicBezTo>
                    <a:pt x="10886" y="4547"/>
                    <a:pt x="10806" y="4557"/>
                    <a:pt x="10730" y="4557"/>
                  </a:cubicBezTo>
                  <a:cubicBezTo>
                    <a:pt x="10676" y="4557"/>
                    <a:pt x="10625" y="4552"/>
                    <a:pt x="10576" y="4544"/>
                  </a:cubicBezTo>
                  <a:cubicBezTo>
                    <a:pt x="10498" y="4524"/>
                    <a:pt x="10439" y="4466"/>
                    <a:pt x="10479" y="4407"/>
                  </a:cubicBezTo>
                  <a:cubicBezTo>
                    <a:pt x="10498" y="4251"/>
                    <a:pt x="10518" y="4115"/>
                    <a:pt x="10518" y="4017"/>
                  </a:cubicBezTo>
                  <a:cubicBezTo>
                    <a:pt x="10537" y="3841"/>
                    <a:pt x="10576" y="3763"/>
                    <a:pt x="10576" y="3724"/>
                  </a:cubicBezTo>
                  <a:lnTo>
                    <a:pt x="10557" y="3724"/>
                  </a:lnTo>
                  <a:cubicBezTo>
                    <a:pt x="10420" y="3841"/>
                    <a:pt x="10205" y="3959"/>
                    <a:pt x="10088" y="4017"/>
                  </a:cubicBezTo>
                  <a:cubicBezTo>
                    <a:pt x="9893" y="4115"/>
                    <a:pt x="9796" y="4154"/>
                    <a:pt x="9737" y="4212"/>
                  </a:cubicBezTo>
                  <a:cubicBezTo>
                    <a:pt x="9737" y="4212"/>
                    <a:pt x="9757" y="4232"/>
                    <a:pt x="9757" y="4251"/>
                  </a:cubicBezTo>
                  <a:cubicBezTo>
                    <a:pt x="9835" y="4329"/>
                    <a:pt x="9952" y="4407"/>
                    <a:pt x="10205" y="4524"/>
                  </a:cubicBezTo>
                  <a:cubicBezTo>
                    <a:pt x="10244" y="4544"/>
                    <a:pt x="10322" y="4563"/>
                    <a:pt x="10342" y="4622"/>
                  </a:cubicBezTo>
                  <a:cubicBezTo>
                    <a:pt x="10381" y="4641"/>
                    <a:pt x="10400" y="4700"/>
                    <a:pt x="10400" y="4758"/>
                  </a:cubicBezTo>
                  <a:cubicBezTo>
                    <a:pt x="10400" y="4817"/>
                    <a:pt x="10342" y="4895"/>
                    <a:pt x="10322" y="4915"/>
                  </a:cubicBezTo>
                  <a:cubicBezTo>
                    <a:pt x="10225" y="5012"/>
                    <a:pt x="10088" y="5032"/>
                    <a:pt x="10010" y="5051"/>
                  </a:cubicBezTo>
                  <a:cubicBezTo>
                    <a:pt x="9893" y="5110"/>
                    <a:pt x="9757" y="5129"/>
                    <a:pt x="9718" y="5188"/>
                  </a:cubicBezTo>
                  <a:cubicBezTo>
                    <a:pt x="9698" y="5188"/>
                    <a:pt x="9698" y="5207"/>
                    <a:pt x="9698" y="5207"/>
                  </a:cubicBezTo>
                  <a:cubicBezTo>
                    <a:pt x="9715" y="5213"/>
                    <a:pt x="9736" y="5215"/>
                    <a:pt x="9761" y="5215"/>
                  </a:cubicBezTo>
                  <a:cubicBezTo>
                    <a:pt x="9822" y="5215"/>
                    <a:pt x="9911" y="5202"/>
                    <a:pt x="10049" y="5188"/>
                  </a:cubicBezTo>
                  <a:cubicBezTo>
                    <a:pt x="10158" y="5161"/>
                    <a:pt x="10295" y="5124"/>
                    <a:pt x="10434" y="5124"/>
                  </a:cubicBezTo>
                  <a:cubicBezTo>
                    <a:pt x="10495" y="5124"/>
                    <a:pt x="10556" y="5131"/>
                    <a:pt x="10615" y="5149"/>
                  </a:cubicBezTo>
                  <a:cubicBezTo>
                    <a:pt x="10732" y="5207"/>
                    <a:pt x="10810" y="5285"/>
                    <a:pt x="10869" y="5402"/>
                  </a:cubicBezTo>
                  <a:cubicBezTo>
                    <a:pt x="10888" y="5441"/>
                    <a:pt x="10888" y="5500"/>
                    <a:pt x="10830" y="5578"/>
                  </a:cubicBezTo>
                  <a:cubicBezTo>
                    <a:pt x="10810" y="5617"/>
                    <a:pt x="10732" y="5676"/>
                    <a:pt x="10693" y="5695"/>
                  </a:cubicBezTo>
                  <a:cubicBezTo>
                    <a:pt x="10498" y="5734"/>
                    <a:pt x="10322" y="5773"/>
                    <a:pt x="10186" y="5812"/>
                  </a:cubicBezTo>
                  <a:cubicBezTo>
                    <a:pt x="9639" y="5929"/>
                    <a:pt x="9444" y="6007"/>
                    <a:pt x="9347" y="6085"/>
                  </a:cubicBezTo>
                  <a:cubicBezTo>
                    <a:pt x="9308" y="6124"/>
                    <a:pt x="9269" y="6202"/>
                    <a:pt x="9230" y="6378"/>
                  </a:cubicBezTo>
                  <a:cubicBezTo>
                    <a:pt x="9152" y="6749"/>
                    <a:pt x="8918" y="7139"/>
                    <a:pt x="8644" y="7432"/>
                  </a:cubicBezTo>
                  <a:cubicBezTo>
                    <a:pt x="8469" y="7627"/>
                    <a:pt x="8254" y="7763"/>
                    <a:pt x="8040" y="7861"/>
                  </a:cubicBezTo>
                  <a:cubicBezTo>
                    <a:pt x="7937" y="7905"/>
                    <a:pt x="7846" y="7927"/>
                    <a:pt x="7757" y="7927"/>
                  </a:cubicBezTo>
                  <a:cubicBezTo>
                    <a:pt x="7727" y="7927"/>
                    <a:pt x="7698" y="7924"/>
                    <a:pt x="7669" y="7919"/>
                  </a:cubicBezTo>
                  <a:cubicBezTo>
                    <a:pt x="7583" y="7902"/>
                    <a:pt x="7504" y="7895"/>
                    <a:pt x="7431" y="7895"/>
                  </a:cubicBezTo>
                  <a:cubicBezTo>
                    <a:pt x="7254" y="7895"/>
                    <a:pt x="7110" y="7937"/>
                    <a:pt x="6986" y="7978"/>
                  </a:cubicBezTo>
                  <a:cubicBezTo>
                    <a:pt x="6713" y="8115"/>
                    <a:pt x="6537" y="8368"/>
                    <a:pt x="6322" y="8700"/>
                  </a:cubicBezTo>
                  <a:cubicBezTo>
                    <a:pt x="6186" y="8914"/>
                    <a:pt x="6010" y="9149"/>
                    <a:pt x="5796" y="9344"/>
                  </a:cubicBezTo>
                  <a:cubicBezTo>
                    <a:pt x="5542" y="9578"/>
                    <a:pt x="5347" y="9773"/>
                    <a:pt x="5308" y="9968"/>
                  </a:cubicBezTo>
                  <a:cubicBezTo>
                    <a:pt x="5269" y="10066"/>
                    <a:pt x="5269" y="10202"/>
                    <a:pt x="5405" y="10358"/>
                  </a:cubicBezTo>
                  <a:cubicBezTo>
                    <a:pt x="5444" y="10417"/>
                    <a:pt x="5523" y="10475"/>
                    <a:pt x="5562" y="10495"/>
                  </a:cubicBezTo>
                  <a:cubicBezTo>
                    <a:pt x="5594" y="10500"/>
                    <a:pt x="5625" y="10502"/>
                    <a:pt x="5657" y="10502"/>
                  </a:cubicBezTo>
                  <a:cubicBezTo>
                    <a:pt x="5759" y="10502"/>
                    <a:pt x="5866" y="10477"/>
                    <a:pt x="6030" y="10417"/>
                  </a:cubicBezTo>
                  <a:cubicBezTo>
                    <a:pt x="6127" y="10397"/>
                    <a:pt x="6283" y="10358"/>
                    <a:pt x="6401" y="10319"/>
                  </a:cubicBezTo>
                  <a:cubicBezTo>
                    <a:pt x="6596" y="10300"/>
                    <a:pt x="6732" y="10261"/>
                    <a:pt x="6869" y="10163"/>
                  </a:cubicBezTo>
                  <a:cubicBezTo>
                    <a:pt x="7103" y="10007"/>
                    <a:pt x="7279" y="9734"/>
                    <a:pt x="7513" y="9422"/>
                  </a:cubicBezTo>
                  <a:cubicBezTo>
                    <a:pt x="7786" y="9051"/>
                    <a:pt x="8079" y="8622"/>
                    <a:pt x="8625" y="8310"/>
                  </a:cubicBezTo>
                  <a:cubicBezTo>
                    <a:pt x="8976" y="8115"/>
                    <a:pt x="9425" y="7958"/>
                    <a:pt x="10010" y="7919"/>
                  </a:cubicBezTo>
                  <a:cubicBezTo>
                    <a:pt x="10064" y="7913"/>
                    <a:pt x="10116" y="7909"/>
                    <a:pt x="10167" y="7909"/>
                  </a:cubicBezTo>
                  <a:cubicBezTo>
                    <a:pt x="10414" y="7909"/>
                    <a:pt x="10632" y="7985"/>
                    <a:pt x="10810" y="8115"/>
                  </a:cubicBezTo>
                  <a:cubicBezTo>
                    <a:pt x="11278" y="8427"/>
                    <a:pt x="11493" y="9012"/>
                    <a:pt x="11649" y="9539"/>
                  </a:cubicBezTo>
                  <a:cubicBezTo>
                    <a:pt x="11649" y="9578"/>
                    <a:pt x="11669" y="9597"/>
                    <a:pt x="11669" y="9636"/>
                  </a:cubicBezTo>
                  <a:cubicBezTo>
                    <a:pt x="11669" y="9695"/>
                    <a:pt x="11688" y="9714"/>
                    <a:pt x="11688" y="9734"/>
                  </a:cubicBezTo>
                  <a:cubicBezTo>
                    <a:pt x="11708" y="9714"/>
                    <a:pt x="11747" y="9714"/>
                    <a:pt x="11766" y="9675"/>
                  </a:cubicBezTo>
                  <a:cubicBezTo>
                    <a:pt x="11942" y="9519"/>
                    <a:pt x="12039" y="9402"/>
                    <a:pt x="12078" y="9305"/>
                  </a:cubicBezTo>
                  <a:cubicBezTo>
                    <a:pt x="12098" y="9246"/>
                    <a:pt x="12098" y="9207"/>
                    <a:pt x="12098" y="9149"/>
                  </a:cubicBezTo>
                  <a:cubicBezTo>
                    <a:pt x="12078" y="9032"/>
                    <a:pt x="11981" y="8914"/>
                    <a:pt x="11844" y="8739"/>
                  </a:cubicBezTo>
                  <a:cubicBezTo>
                    <a:pt x="11688" y="8563"/>
                    <a:pt x="11474" y="8349"/>
                    <a:pt x="11493" y="8036"/>
                  </a:cubicBezTo>
                  <a:cubicBezTo>
                    <a:pt x="11493" y="7978"/>
                    <a:pt x="11493" y="7919"/>
                    <a:pt x="11474" y="7822"/>
                  </a:cubicBezTo>
                  <a:cubicBezTo>
                    <a:pt x="11474" y="7763"/>
                    <a:pt x="11454" y="7744"/>
                    <a:pt x="11454" y="7685"/>
                  </a:cubicBezTo>
                  <a:cubicBezTo>
                    <a:pt x="11454" y="7646"/>
                    <a:pt x="11454" y="7568"/>
                    <a:pt x="11493" y="7529"/>
                  </a:cubicBezTo>
                  <a:cubicBezTo>
                    <a:pt x="11552" y="7471"/>
                    <a:pt x="11591" y="7451"/>
                    <a:pt x="11649" y="7451"/>
                  </a:cubicBezTo>
                  <a:cubicBezTo>
                    <a:pt x="11805" y="7451"/>
                    <a:pt x="11942" y="7432"/>
                    <a:pt x="12157" y="7432"/>
                  </a:cubicBezTo>
                  <a:cubicBezTo>
                    <a:pt x="12227" y="7416"/>
                    <a:pt x="12279" y="7407"/>
                    <a:pt x="12321" y="7407"/>
                  </a:cubicBezTo>
                  <a:cubicBezTo>
                    <a:pt x="12440" y="7407"/>
                    <a:pt x="12470" y="7488"/>
                    <a:pt x="12586" y="7763"/>
                  </a:cubicBezTo>
                  <a:cubicBezTo>
                    <a:pt x="12722" y="8036"/>
                    <a:pt x="12937" y="8563"/>
                    <a:pt x="13542" y="9500"/>
                  </a:cubicBezTo>
                  <a:cubicBezTo>
                    <a:pt x="13600" y="9383"/>
                    <a:pt x="13659" y="9227"/>
                    <a:pt x="13756" y="9110"/>
                  </a:cubicBezTo>
                  <a:cubicBezTo>
                    <a:pt x="13835" y="9012"/>
                    <a:pt x="13913" y="8914"/>
                    <a:pt x="13991" y="8797"/>
                  </a:cubicBezTo>
                  <a:cubicBezTo>
                    <a:pt x="14127" y="8544"/>
                    <a:pt x="14322" y="8251"/>
                    <a:pt x="14654" y="8056"/>
                  </a:cubicBezTo>
                  <a:cubicBezTo>
                    <a:pt x="14791" y="7958"/>
                    <a:pt x="14966" y="7919"/>
                    <a:pt x="15181" y="7880"/>
                  </a:cubicBezTo>
                  <a:cubicBezTo>
                    <a:pt x="15395" y="7880"/>
                    <a:pt x="15571" y="7919"/>
                    <a:pt x="15688" y="7978"/>
                  </a:cubicBezTo>
                  <a:cubicBezTo>
                    <a:pt x="15786" y="8056"/>
                    <a:pt x="15864" y="8154"/>
                    <a:pt x="15922" y="8251"/>
                  </a:cubicBezTo>
                  <a:cubicBezTo>
                    <a:pt x="15922" y="8232"/>
                    <a:pt x="15942" y="8173"/>
                    <a:pt x="15942" y="8154"/>
                  </a:cubicBezTo>
                  <a:cubicBezTo>
                    <a:pt x="16313" y="7588"/>
                    <a:pt x="16488" y="7334"/>
                    <a:pt x="16898" y="6788"/>
                  </a:cubicBezTo>
                  <a:cubicBezTo>
                    <a:pt x="16917" y="6749"/>
                    <a:pt x="16956" y="6710"/>
                    <a:pt x="17015" y="6690"/>
                  </a:cubicBezTo>
                  <a:cubicBezTo>
                    <a:pt x="17026" y="6684"/>
                    <a:pt x="17039" y="6682"/>
                    <a:pt x="17053" y="6682"/>
                  </a:cubicBezTo>
                  <a:cubicBezTo>
                    <a:pt x="17087" y="6682"/>
                    <a:pt x="17124" y="6696"/>
                    <a:pt x="17152" y="6710"/>
                  </a:cubicBezTo>
                  <a:lnTo>
                    <a:pt x="17308" y="6710"/>
                  </a:lnTo>
                  <a:cubicBezTo>
                    <a:pt x="17327" y="6710"/>
                    <a:pt x="17360" y="6708"/>
                    <a:pt x="17399" y="6708"/>
                  </a:cubicBezTo>
                  <a:cubicBezTo>
                    <a:pt x="17477" y="6708"/>
                    <a:pt x="17581" y="6716"/>
                    <a:pt x="17659" y="6768"/>
                  </a:cubicBezTo>
                  <a:cubicBezTo>
                    <a:pt x="17717" y="6788"/>
                    <a:pt x="17776" y="6846"/>
                    <a:pt x="17795" y="6905"/>
                  </a:cubicBezTo>
                  <a:cubicBezTo>
                    <a:pt x="17815" y="6983"/>
                    <a:pt x="17815" y="7061"/>
                    <a:pt x="17815" y="7158"/>
                  </a:cubicBezTo>
                  <a:cubicBezTo>
                    <a:pt x="17912" y="7197"/>
                    <a:pt x="18049" y="7256"/>
                    <a:pt x="18186" y="7256"/>
                  </a:cubicBezTo>
                  <a:cubicBezTo>
                    <a:pt x="18225" y="7256"/>
                    <a:pt x="18244" y="7256"/>
                    <a:pt x="18283" y="7236"/>
                  </a:cubicBezTo>
                  <a:cubicBezTo>
                    <a:pt x="18303" y="7236"/>
                    <a:pt x="18303" y="7197"/>
                    <a:pt x="18322" y="7197"/>
                  </a:cubicBezTo>
                  <a:cubicBezTo>
                    <a:pt x="18322" y="7197"/>
                    <a:pt x="18342" y="7178"/>
                    <a:pt x="18342" y="7158"/>
                  </a:cubicBezTo>
                  <a:cubicBezTo>
                    <a:pt x="18381" y="7139"/>
                    <a:pt x="18400" y="7080"/>
                    <a:pt x="18400" y="6983"/>
                  </a:cubicBezTo>
                  <a:cubicBezTo>
                    <a:pt x="18420" y="6846"/>
                    <a:pt x="18478" y="6710"/>
                    <a:pt x="18576" y="6612"/>
                  </a:cubicBezTo>
                  <a:cubicBezTo>
                    <a:pt x="18751" y="6417"/>
                    <a:pt x="19005" y="6319"/>
                    <a:pt x="19200" y="6261"/>
                  </a:cubicBezTo>
                  <a:cubicBezTo>
                    <a:pt x="19395" y="6183"/>
                    <a:pt x="19571" y="6124"/>
                    <a:pt x="19708" y="6027"/>
                  </a:cubicBezTo>
                  <a:cubicBezTo>
                    <a:pt x="19747" y="6007"/>
                    <a:pt x="19791" y="5997"/>
                    <a:pt x="19832" y="5997"/>
                  </a:cubicBezTo>
                  <a:cubicBezTo>
                    <a:pt x="19873" y="5997"/>
                    <a:pt x="19912" y="6007"/>
                    <a:pt x="19942" y="6027"/>
                  </a:cubicBezTo>
                  <a:cubicBezTo>
                    <a:pt x="19981" y="6085"/>
                    <a:pt x="20000" y="6163"/>
                    <a:pt x="19961" y="6222"/>
                  </a:cubicBezTo>
                  <a:cubicBezTo>
                    <a:pt x="19883" y="6378"/>
                    <a:pt x="19786" y="6495"/>
                    <a:pt x="19688" y="6612"/>
                  </a:cubicBezTo>
                  <a:cubicBezTo>
                    <a:pt x="19512" y="6866"/>
                    <a:pt x="19415" y="7002"/>
                    <a:pt x="19454" y="7080"/>
                  </a:cubicBezTo>
                  <a:cubicBezTo>
                    <a:pt x="19454" y="7100"/>
                    <a:pt x="19454" y="7100"/>
                    <a:pt x="19473" y="7139"/>
                  </a:cubicBezTo>
                  <a:cubicBezTo>
                    <a:pt x="19512" y="7178"/>
                    <a:pt x="19649" y="7236"/>
                    <a:pt x="19961" y="7256"/>
                  </a:cubicBezTo>
                  <a:cubicBezTo>
                    <a:pt x="20059" y="7256"/>
                    <a:pt x="20156" y="7295"/>
                    <a:pt x="20234" y="7354"/>
                  </a:cubicBezTo>
                  <a:cubicBezTo>
                    <a:pt x="20351" y="7432"/>
                    <a:pt x="20449" y="7529"/>
                    <a:pt x="20488" y="7646"/>
                  </a:cubicBezTo>
                  <a:cubicBezTo>
                    <a:pt x="20566" y="7763"/>
                    <a:pt x="20625" y="7919"/>
                    <a:pt x="20586" y="8056"/>
                  </a:cubicBezTo>
                  <a:cubicBezTo>
                    <a:pt x="20586" y="8173"/>
                    <a:pt x="20566" y="8290"/>
                    <a:pt x="20488" y="8407"/>
                  </a:cubicBezTo>
                  <a:cubicBezTo>
                    <a:pt x="20390" y="8583"/>
                    <a:pt x="20273" y="8719"/>
                    <a:pt x="20098" y="8797"/>
                  </a:cubicBezTo>
                  <a:cubicBezTo>
                    <a:pt x="19983" y="8849"/>
                    <a:pt x="19857" y="8868"/>
                    <a:pt x="19726" y="8868"/>
                  </a:cubicBezTo>
                  <a:cubicBezTo>
                    <a:pt x="19457" y="8868"/>
                    <a:pt x="19164" y="8785"/>
                    <a:pt x="18888" y="8719"/>
                  </a:cubicBezTo>
                  <a:cubicBezTo>
                    <a:pt x="18501" y="8607"/>
                    <a:pt x="18066" y="8495"/>
                    <a:pt x="17589" y="8495"/>
                  </a:cubicBezTo>
                  <a:cubicBezTo>
                    <a:pt x="17320" y="8495"/>
                    <a:pt x="17037" y="8530"/>
                    <a:pt x="16742" y="8622"/>
                  </a:cubicBezTo>
                  <a:cubicBezTo>
                    <a:pt x="16664" y="8641"/>
                    <a:pt x="16625" y="8641"/>
                    <a:pt x="16566" y="8641"/>
                  </a:cubicBezTo>
                  <a:cubicBezTo>
                    <a:pt x="16430" y="8641"/>
                    <a:pt x="16254" y="8544"/>
                    <a:pt x="16137" y="8466"/>
                  </a:cubicBezTo>
                  <a:cubicBezTo>
                    <a:pt x="16059" y="8427"/>
                    <a:pt x="15981" y="8407"/>
                    <a:pt x="15903" y="8368"/>
                  </a:cubicBezTo>
                  <a:cubicBezTo>
                    <a:pt x="15887" y="8368"/>
                    <a:pt x="15871" y="8355"/>
                    <a:pt x="15866" y="8340"/>
                  </a:cubicBezTo>
                  <a:lnTo>
                    <a:pt x="15866" y="8340"/>
                  </a:lnTo>
                  <a:cubicBezTo>
                    <a:pt x="15901" y="8553"/>
                    <a:pt x="15863" y="8820"/>
                    <a:pt x="15844" y="9012"/>
                  </a:cubicBezTo>
                  <a:lnTo>
                    <a:pt x="15844" y="9090"/>
                  </a:lnTo>
                  <a:cubicBezTo>
                    <a:pt x="15805" y="9305"/>
                    <a:pt x="15844" y="9500"/>
                    <a:pt x="15883" y="9636"/>
                  </a:cubicBezTo>
                  <a:cubicBezTo>
                    <a:pt x="15981" y="9929"/>
                    <a:pt x="16234" y="10105"/>
                    <a:pt x="16527" y="10319"/>
                  </a:cubicBezTo>
                  <a:cubicBezTo>
                    <a:pt x="16625" y="10397"/>
                    <a:pt x="16742" y="10495"/>
                    <a:pt x="16839" y="10593"/>
                  </a:cubicBezTo>
                  <a:cubicBezTo>
                    <a:pt x="16859" y="10612"/>
                    <a:pt x="16878" y="10612"/>
                    <a:pt x="16878" y="10612"/>
                  </a:cubicBezTo>
                  <a:cubicBezTo>
                    <a:pt x="16956" y="10612"/>
                    <a:pt x="17054" y="10573"/>
                    <a:pt x="17230" y="10475"/>
                  </a:cubicBezTo>
                  <a:cubicBezTo>
                    <a:pt x="17308" y="10417"/>
                    <a:pt x="17444" y="10319"/>
                    <a:pt x="17561" y="10319"/>
                  </a:cubicBezTo>
                  <a:cubicBezTo>
                    <a:pt x="17620" y="10319"/>
                    <a:pt x="17659" y="10319"/>
                    <a:pt x="17698" y="10358"/>
                  </a:cubicBezTo>
                  <a:cubicBezTo>
                    <a:pt x="17737" y="10378"/>
                    <a:pt x="17756" y="10417"/>
                    <a:pt x="17756" y="10456"/>
                  </a:cubicBezTo>
                  <a:cubicBezTo>
                    <a:pt x="17795" y="10514"/>
                    <a:pt x="17795" y="10593"/>
                    <a:pt x="17795" y="10671"/>
                  </a:cubicBezTo>
                  <a:cubicBezTo>
                    <a:pt x="17717" y="11295"/>
                    <a:pt x="17054" y="11978"/>
                    <a:pt x="16625" y="12446"/>
                  </a:cubicBezTo>
                  <a:cubicBezTo>
                    <a:pt x="16488" y="12563"/>
                    <a:pt x="16352" y="12661"/>
                    <a:pt x="16195" y="12719"/>
                  </a:cubicBezTo>
                  <a:cubicBezTo>
                    <a:pt x="16106" y="12746"/>
                    <a:pt x="16013" y="12756"/>
                    <a:pt x="15922" y="12756"/>
                  </a:cubicBezTo>
                  <a:cubicBezTo>
                    <a:pt x="15675" y="12756"/>
                    <a:pt x="15435" y="12679"/>
                    <a:pt x="15278" y="12622"/>
                  </a:cubicBezTo>
                  <a:cubicBezTo>
                    <a:pt x="15083" y="12563"/>
                    <a:pt x="15005" y="12544"/>
                    <a:pt x="14966" y="12544"/>
                  </a:cubicBezTo>
                  <a:cubicBezTo>
                    <a:pt x="14615" y="12797"/>
                    <a:pt x="14244" y="12914"/>
                    <a:pt x="13932" y="12914"/>
                  </a:cubicBezTo>
                  <a:cubicBezTo>
                    <a:pt x="13464" y="12914"/>
                    <a:pt x="13074" y="12719"/>
                    <a:pt x="12820" y="12446"/>
                  </a:cubicBezTo>
                  <a:cubicBezTo>
                    <a:pt x="12644" y="12310"/>
                    <a:pt x="12488" y="12231"/>
                    <a:pt x="12391" y="12231"/>
                  </a:cubicBezTo>
                  <a:cubicBezTo>
                    <a:pt x="12332" y="12231"/>
                    <a:pt x="12235" y="12231"/>
                    <a:pt x="12176" y="12271"/>
                  </a:cubicBezTo>
                  <a:cubicBezTo>
                    <a:pt x="12000" y="12349"/>
                    <a:pt x="11864" y="12544"/>
                    <a:pt x="11766" y="12719"/>
                  </a:cubicBezTo>
                  <a:cubicBezTo>
                    <a:pt x="11669" y="12914"/>
                    <a:pt x="11552" y="13090"/>
                    <a:pt x="11415" y="13188"/>
                  </a:cubicBezTo>
                  <a:cubicBezTo>
                    <a:pt x="11357" y="13246"/>
                    <a:pt x="11259" y="13285"/>
                    <a:pt x="11181" y="13305"/>
                  </a:cubicBezTo>
                  <a:cubicBezTo>
                    <a:pt x="11146" y="13311"/>
                    <a:pt x="11112" y="13314"/>
                    <a:pt x="11079" y="13314"/>
                  </a:cubicBezTo>
                  <a:cubicBezTo>
                    <a:pt x="10905" y="13314"/>
                    <a:pt x="10749" y="13240"/>
                    <a:pt x="10635" y="13207"/>
                  </a:cubicBezTo>
                  <a:cubicBezTo>
                    <a:pt x="10537" y="13149"/>
                    <a:pt x="10479" y="13129"/>
                    <a:pt x="10400" y="13129"/>
                  </a:cubicBezTo>
                  <a:cubicBezTo>
                    <a:pt x="10342" y="13129"/>
                    <a:pt x="10303" y="13110"/>
                    <a:pt x="10283" y="13051"/>
                  </a:cubicBezTo>
                  <a:cubicBezTo>
                    <a:pt x="10244" y="13012"/>
                    <a:pt x="10244" y="12953"/>
                    <a:pt x="10283" y="12914"/>
                  </a:cubicBezTo>
                  <a:cubicBezTo>
                    <a:pt x="10303" y="12836"/>
                    <a:pt x="10303" y="12797"/>
                    <a:pt x="10303" y="12739"/>
                  </a:cubicBezTo>
                  <a:cubicBezTo>
                    <a:pt x="10244" y="12622"/>
                    <a:pt x="10030" y="12524"/>
                    <a:pt x="9718" y="12407"/>
                  </a:cubicBezTo>
                  <a:cubicBezTo>
                    <a:pt x="9444" y="12310"/>
                    <a:pt x="9054" y="12173"/>
                    <a:pt x="8937" y="11919"/>
                  </a:cubicBezTo>
                  <a:cubicBezTo>
                    <a:pt x="8879" y="11822"/>
                    <a:pt x="8879" y="11685"/>
                    <a:pt x="8937" y="11568"/>
                  </a:cubicBezTo>
                  <a:cubicBezTo>
                    <a:pt x="9015" y="11373"/>
                    <a:pt x="9152" y="11139"/>
                    <a:pt x="9444" y="10866"/>
                  </a:cubicBezTo>
                  <a:lnTo>
                    <a:pt x="9444" y="10866"/>
                  </a:lnTo>
                  <a:cubicBezTo>
                    <a:pt x="9015" y="10905"/>
                    <a:pt x="8566" y="10944"/>
                    <a:pt x="8098" y="10944"/>
                  </a:cubicBezTo>
                  <a:cubicBezTo>
                    <a:pt x="7064" y="10983"/>
                    <a:pt x="6049" y="11041"/>
                    <a:pt x="5171" y="11529"/>
                  </a:cubicBezTo>
                  <a:cubicBezTo>
                    <a:pt x="4781" y="11744"/>
                    <a:pt x="4430" y="12036"/>
                    <a:pt x="4098" y="12466"/>
                  </a:cubicBezTo>
                  <a:cubicBezTo>
                    <a:pt x="3591" y="13149"/>
                    <a:pt x="3084" y="13714"/>
                    <a:pt x="2576" y="14261"/>
                  </a:cubicBezTo>
                  <a:cubicBezTo>
                    <a:pt x="2440" y="14378"/>
                    <a:pt x="2323" y="14495"/>
                    <a:pt x="2225" y="14612"/>
                  </a:cubicBezTo>
                  <a:cubicBezTo>
                    <a:pt x="1464" y="15451"/>
                    <a:pt x="840" y="16270"/>
                    <a:pt x="449" y="17441"/>
                  </a:cubicBezTo>
                  <a:cubicBezTo>
                    <a:pt x="352" y="17734"/>
                    <a:pt x="254" y="18085"/>
                    <a:pt x="196" y="18456"/>
                  </a:cubicBezTo>
                  <a:cubicBezTo>
                    <a:pt x="1" y="19529"/>
                    <a:pt x="40" y="20895"/>
                    <a:pt x="352" y="22670"/>
                  </a:cubicBezTo>
                  <a:cubicBezTo>
                    <a:pt x="430" y="23002"/>
                    <a:pt x="547" y="23295"/>
                    <a:pt x="762" y="23548"/>
                  </a:cubicBezTo>
                  <a:cubicBezTo>
                    <a:pt x="976" y="23841"/>
                    <a:pt x="1308" y="24056"/>
                    <a:pt x="1620" y="24212"/>
                  </a:cubicBezTo>
                  <a:cubicBezTo>
                    <a:pt x="1865" y="24313"/>
                    <a:pt x="2142" y="24371"/>
                    <a:pt x="2427" y="24371"/>
                  </a:cubicBezTo>
                  <a:cubicBezTo>
                    <a:pt x="2528" y="24371"/>
                    <a:pt x="2630" y="24364"/>
                    <a:pt x="2732" y="24348"/>
                  </a:cubicBezTo>
                  <a:cubicBezTo>
                    <a:pt x="3025" y="24309"/>
                    <a:pt x="3318" y="24212"/>
                    <a:pt x="3591" y="24017"/>
                  </a:cubicBezTo>
                  <a:cubicBezTo>
                    <a:pt x="3949" y="23748"/>
                    <a:pt x="4275" y="23643"/>
                    <a:pt x="4553" y="23643"/>
                  </a:cubicBezTo>
                  <a:cubicBezTo>
                    <a:pt x="4577" y="23643"/>
                    <a:pt x="4601" y="23644"/>
                    <a:pt x="4625" y="23646"/>
                  </a:cubicBezTo>
                  <a:cubicBezTo>
                    <a:pt x="5074" y="23685"/>
                    <a:pt x="5347" y="24056"/>
                    <a:pt x="5562" y="24368"/>
                  </a:cubicBezTo>
                  <a:cubicBezTo>
                    <a:pt x="5757" y="24641"/>
                    <a:pt x="5932" y="24856"/>
                    <a:pt x="6147" y="24934"/>
                  </a:cubicBezTo>
                  <a:cubicBezTo>
                    <a:pt x="6214" y="24947"/>
                    <a:pt x="6282" y="24970"/>
                    <a:pt x="6349" y="24970"/>
                  </a:cubicBezTo>
                  <a:cubicBezTo>
                    <a:pt x="6379" y="24970"/>
                    <a:pt x="6409" y="24965"/>
                    <a:pt x="6440" y="24953"/>
                  </a:cubicBezTo>
                  <a:cubicBezTo>
                    <a:pt x="6498" y="24953"/>
                    <a:pt x="6537" y="24953"/>
                    <a:pt x="6576" y="24992"/>
                  </a:cubicBezTo>
                  <a:cubicBezTo>
                    <a:pt x="6596" y="25012"/>
                    <a:pt x="6615" y="25051"/>
                    <a:pt x="6615" y="25109"/>
                  </a:cubicBezTo>
                  <a:cubicBezTo>
                    <a:pt x="6518" y="26417"/>
                    <a:pt x="7005" y="27548"/>
                    <a:pt x="7552" y="28699"/>
                  </a:cubicBezTo>
                  <a:cubicBezTo>
                    <a:pt x="8079" y="29890"/>
                    <a:pt x="8664" y="31138"/>
                    <a:pt x="8625" y="32660"/>
                  </a:cubicBezTo>
                  <a:cubicBezTo>
                    <a:pt x="8586" y="33616"/>
                    <a:pt x="9405" y="34553"/>
                    <a:pt x="10244" y="35529"/>
                  </a:cubicBezTo>
                  <a:cubicBezTo>
                    <a:pt x="10635" y="35958"/>
                    <a:pt x="11025" y="36407"/>
                    <a:pt x="11357" y="36855"/>
                  </a:cubicBezTo>
                  <a:cubicBezTo>
                    <a:pt x="11903" y="37675"/>
                    <a:pt x="12430" y="38397"/>
                    <a:pt x="13171" y="38592"/>
                  </a:cubicBezTo>
                  <a:cubicBezTo>
                    <a:pt x="13306" y="38626"/>
                    <a:pt x="13458" y="38645"/>
                    <a:pt x="13624" y="38645"/>
                  </a:cubicBezTo>
                  <a:cubicBezTo>
                    <a:pt x="13936" y="38645"/>
                    <a:pt x="14298" y="38575"/>
                    <a:pt x="14693" y="38397"/>
                  </a:cubicBezTo>
                  <a:cubicBezTo>
                    <a:pt x="14791" y="38358"/>
                    <a:pt x="14869" y="38319"/>
                    <a:pt x="14966" y="38299"/>
                  </a:cubicBezTo>
                  <a:cubicBezTo>
                    <a:pt x="15028" y="38306"/>
                    <a:pt x="15085" y="38309"/>
                    <a:pt x="15139" y="38309"/>
                  </a:cubicBezTo>
                  <a:cubicBezTo>
                    <a:pt x="15407" y="38309"/>
                    <a:pt x="15581" y="38228"/>
                    <a:pt x="15727" y="38065"/>
                  </a:cubicBezTo>
                  <a:cubicBezTo>
                    <a:pt x="15766" y="38006"/>
                    <a:pt x="15786" y="37967"/>
                    <a:pt x="15844" y="37909"/>
                  </a:cubicBezTo>
                  <a:cubicBezTo>
                    <a:pt x="16469" y="37167"/>
                    <a:pt x="17054" y="36446"/>
                    <a:pt x="17054" y="35704"/>
                  </a:cubicBezTo>
                  <a:cubicBezTo>
                    <a:pt x="17054" y="35275"/>
                    <a:pt x="16898" y="34826"/>
                    <a:pt x="16410" y="34280"/>
                  </a:cubicBezTo>
                  <a:cubicBezTo>
                    <a:pt x="16371" y="34260"/>
                    <a:pt x="16352" y="34202"/>
                    <a:pt x="16352" y="34163"/>
                  </a:cubicBezTo>
                  <a:cubicBezTo>
                    <a:pt x="16352" y="34104"/>
                    <a:pt x="16352" y="34065"/>
                    <a:pt x="16371" y="34007"/>
                  </a:cubicBezTo>
                  <a:cubicBezTo>
                    <a:pt x="16391" y="33948"/>
                    <a:pt x="16469" y="33890"/>
                    <a:pt x="16527" y="33850"/>
                  </a:cubicBezTo>
                  <a:cubicBezTo>
                    <a:pt x="16625" y="33753"/>
                    <a:pt x="16781" y="33655"/>
                    <a:pt x="16976" y="33558"/>
                  </a:cubicBezTo>
                  <a:cubicBezTo>
                    <a:pt x="17464" y="33265"/>
                    <a:pt x="18108" y="32875"/>
                    <a:pt x="18478" y="32329"/>
                  </a:cubicBezTo>
                  <a:cubicBezTo>
                    <a:pt x="18615" y="32094"/>
                    <a:pt x="18712" y="31821"/>
                    <a:pt x="18712" y="31509"/>
                  </a:cubicBezTo>
                  <a:cubicBezTo>
                    <a:pt x="18712" y="31119"/>
                    <a:pt x="18576" y="30651"/>
                    <a:pt x="18186" y="30085"/>
                  </a:cubicBezTo>
                  <a:cubicBezTo>
                    <a:pt x="18049" y="29890"/>
                    <a:pt x="18030" y="29616"/>
                    <a:pt x="18010" y="29402"/>
                  </a:cubicBezTo>
                  <a:cubicBezTo>
                    <a:pt x="17991" y="29207"/>
                    <a:pt x="17991" y="29070"/>
                    <a:pt x="17912" y="28973"/>
                  </a:cubicBezTo>
                  <a:cubicBezTo>
                    <a:pt x="17893" y="28934"/>
                    <a:pt x="17893" y="28914"/>
                    <a:pt x="17854" y="28914"/>
                  </a:cubicBezTo>
                  <a:cubicBezTo>
                    <a:pt x="17620" y="28719"/>
                    <a:pt x="17444" y="28524"/>
                    <a:pt x="17405" y="28329"/>
                  </a:cubicBezTo>
                  <a:cubicBezTo>
                    <a:pt x="17366" y="28212"/>
                    <a:pt x="17366" y="28095"/>
                    <a:pt x="17405" y="27997"/>
                  </a:cubicBezTo>
                  <a:cubicBezTo>
                    <a:pt x="17503" y="27724"/>
                    <a:pt x="17795" y="27529"/>
                    <a:pt x="17952" y="27392"/>
                  </a:cubicBezTo>
                  <a:cubicBezTo>
                    <a:pt x="18108" y="27295"/>
                    <a:pt x="18205" y="27236"/>
                    <a:pt x="18244" y="27177"/>
                  </a:cubicBezTo>
                  <a:cubicBezTo>
                    <a:pt x="18791" y="26534"/>
                    <a:pt x="19278" y="25987"/>
                    <a:pt x="19688" y="25499"/>
                  </a:cubicBezTo>
                  <a:cubicBezTo>
                    <a:pt x="22439" y="22378"/>
                    <a:pt x="22439" y="22417"/>
                    <a:pt x="22966" y="21012"/>
                  </a:cubicBezTo>
                  <a:cubicBezTo>
                    <a:pt x="23005" y="20856"/>
                    <a:pt x="23083" y="20661"/>
                    <a:pt x="23161" y="20465"/>
                  </a:cubicBezTo>
                  <a:lnTo>
                    <a:pt x="23161" y="20465"/>
                  </a:lnTo>
                  <a:cubicBezTo>
                    <a:pt x="21600" y="21031"/>
                    <a:pt x="21171" y="21246"/>
                    <a:pt x="20976" y="21343"/>
                  </a:cubicBezTo>
                  <a:cubicBezTo>
                    <a:pt x="20839" y="21422"/>
                    <a:pt x="20781" y="21441"/>
                    <a:pt x="20566" y="21500"/>
                  </a:cubicBezTo>
                  <a:cubicBezTo>
                    <a:pt x="20508" y="21516"/>
                    <a:pt x="20433" y="21522"/>
                    <a:pt x="20357" y="21522"/>
                  </a:cubicBezTo>
                  <a:cubicBezTo>
                    <a:pt x="20253" y="21522"/>
                    <a:pt x="20146" y="21511"/>
                    <a:pt x="20078" y="21500"/>
                  </a:cubicBezTo>
                  <a:cubicBezTo>
                    <a:pt x="19981" y="21480"/>
                    <a:pt x="19883" y="21441"/>
                    <a:pt x="19805" y="21422"/>
                  </a:cubicBezTo>
                  <a:cubicBezTo>
                    <a:pt x="19786" y="21422"/>
                    <a:pt x="19766" y="21402"/>
                    <a:pt x="19766" y="21382"/>
                  </a:cubicBezTo>
                  <a:cubicBezTo>
                    <a:pt x="19766" y="21382"/>
                    <a:pt x="19747" y="21343"/>
                    <a:pt x="19708" y="21304"/>
                  </a:cubicBezTo>
                  <a:lnTo>
                    <a:pt x="19708" y="21226"/>
                  </a:lnTo>
                  <a:cubicBezTo>
                    <a:pt x="19747" y="21012"/>
                    <a:pt x="19688" y="20836"/>
                    <a:pt x="19610" y="20719"/>
                  </a:cubicBezTo>
                  <a:cubicBezTo>
                    <a:pt x="19473" y="20446"/>
                    <a:pt x="19161" y="20270"/>
                    <a:pt x="18791" y="20075"/>
                  </a:cubicBezTo>
                  <a:cubicBezTo>
                    <a:pt x="18400" y="19880"/>
                    <a:pt x="17932" y="19665"/>
                    <a:pt x="17698" y="19197"/>
                  </a:cubicBezTo>
                  <a:cubicBezTo>
                    <a:pt x="17542" y="18963"/>
                    <a:pt x="17444" y="18651"/>
                    <a:pt x="17464" y="18222"/>
                  </a:cubicBezTo>
                  <a:cubicBezTo>
                    <a:pt x="17503" y="17675"/>
                    <a:pt x="17152" y="17090"/>
                    <a:pt x="16761" y="16368"/>
                  </a:cubicBezTo>
                  <a:cubicBezTo>
                    <a:pt x="16352" y="15646"/>
                    <a:pt x="15864" y="14788"/>
                    <a:pt x="15864" y="13812"/>
                  </a:cubicBezTo>
                  <a:cubicBezTo>
                    <a:pt x="15864" y="13773"/>
                    <a:pt x="15883" y="13695"/>
                    <a:pt x="15942" y="13675"/>
                  </a:cubicBezTo>
                  <a:cubicBezTo>
                    <a:pt x="15967" y="13638"/>
                    <a:pt x="16007" y="13625"/>
                    <a:pt x="16043" y="13625"/>
                  </a:cubicBezTo>
                  <a:cubicBezTo>
                    <a:pt x="16064" y="13625"/>
                    <a:pt x="16084" y="13629"/>
                    <a:pt x="16098" y="13636"/>
                  </a:cubicBezTo>
                  <a:cubicBezTo>
                    <a:pt x="16195" y="13675"/>
                    <a:pt x="16274" y="13695"/>
                    <a:pt x="16371" y="13714"/>
                  </a:cubicBezTo>
                  <a:cubicBezTo>
                    <a:pt x="16586" y="13773"/>
                    <a:pt x="16859" y="13831"/>
                    <a:pt x="17054" y="14027"/>
                  </a:cubicBezTo>
                  <a:cubicBezTo>
                    <a:pt x="17152" y="14124"/>
                    <a:pt x="17230" y="14280"/>
                    <a:pt x="17269" y="14475"/>
                  </a:cubicBezTo>
                  <a:cubicBezTo>
                    <a:pt x="17503" y="15568"/>
                    <a:pt x="18088" y="16446"/>
                    <a:pt x="18693" y="17344"/>
                  </a:cubicBezTo>
                  <a:cubicBezTo>
                    <a:pt x="19259" y="18183"/>
                    <a:pt x="19844" y="19041"/>
                    <a:pt x="20137" y="20056"/>
                  </a:cubicBezTo>
                  <a:cubicBezTo>
                    <a:pt x="20137" y="20075"/>
                    <a:pt x="20156" y="20114"/>
                    <a:pt x="20176" y="20153"/>
                  </a:cubicBezTo>
                  <a:cubicBezTo>
                    <a:pt x="20234" y="20212"/>
                    <a:pt x="20332" y="20270"/>
                    <a:pt x="20430" y="20309"/>
                  </a:cubicBezTo>
                  <a:cubicBezTo>
                    <a:pt x="20498" y="20323"/>
                    <a:pt x="20567" y="20337"/>
                    <a:pt x="20623" y="20337"/>
                  </a:cubicBezTo>
                  <a:cubicBezTo>
                    <a:pt x="20646" y="20337"/>
                    <a:pt x="20666" y="20335"/>
                    <a:pt x="20683" y="20329"/>
                  </a:cubicBezTo>
                  <a:cubicBezTo>
                    <a:pt x="20742" y="20329"/>
                    <a:pt x="20820" y="20309"/>
                    <a:pt x="20859" y="20251"/>
                  </a:cubicBezTo>
                  <a:cubicBezTo>
                    <a:pt x="21327" y="19919"/>
                    <a:pt x="21854" y="19685"/>
                    <a:pt x="22342" y="19470"/>
                  </a:cubicBezTo>
                  <a:cubicBezTo>
                    <a:pt x="23005" y="19197"/>
                    <a:pt x="23610" y="18983"/>
                    <a:pt x="24137" y="18475"/>
                  </a:cubicBezTo>
                  <a:cubicBezTo>
                    <a:pt x="24254" y="18358"/>
                    <a:pt x="24390" y="18222"/>
                    <a:pt x="24527" y="18085"/>
                  </a:cubicBezTo>
                  <a:cubicBezTo>
                    <a:pt x="25054" y="17578"/>
                    <a:pt x="25600" y="17090"/>
                    <a:pt x="25951" y="16466"/>
                  </a:cubicBezTo>
                  <a:cubicBezTo>
                    <a:pt x="25756" y="16348"/>
                    <a:pt x="25600" y="16134"/>
                    <a:pt x="25464" y="15939"/>
                  </a:cubicBezTo>
                  <a:cubicBezTo>
                    <a:pt x="25307" y="15685"/>
                    <a:pt x="25151" y="15490"/>
                    <a:pt x="24956" y="15431"/>
                  </a:cubicBezTo>
                  <a:cubicBezTo>
                    <a:pt x="24917" y="15412"/>
                    <a:pt x="24883" y="15402"/>
                    <a:pt x="24849" y="15402"/>
                  </a:cubicBezTo>
                  <a:cubicBezTo>
                    <a:pt x="24815" y="15402"/>
                    <a:pt x="24781" y="15412"/>
                    <a:pt x="24742" y="15431"/>
                  </a:cubicBezTo>
                  <a:cubicBezTo>
                    <a:pt x="24586" y="15451"/>
                    <a:pt x="24390" y="15568"/>
                    <a:pt x="24098" y="15822"/>
                  </a:cubicBezTo>
                  <a:cubicBezTo>
                    <a:pt x="24039" y="15880"/>
                    <a:pt x="23903" y="15939"/>
                    <a:pt x="23805" y="15939"/>
                  </a:cubicBezTo>
                  <a:cubicBezTo>
                    <a:pt x="23781" y="15944"/>
                    <a:pt x="23755" y="15946"/>
                    <a:pt x="23729" y="15946"/>
                  </a:cubicBezTo>
                  <a:cubicBezTo>
                    <a:pt x="23649" y="15946"/>
                    <a:pt x="23561" y="15924"/>
                    <a:pt x="23473" y="15880"/>
                  </a:cubicBezTo>
                  <a:cubicBezTo>
                    <a:pt x="23415" y="15861"/>
                    <a:pt x="23376" y="15822"/>
                    <a:pt x="23356" y="15763"/>
                  </a:cubicBezTo>
                  <a:cubicBezTo>
                    <a:pt x="23317" y="15724"/>
                    <a:pt x="23298" y="15646"/>
                    <a:pt x="23298" y="15568"/>
                  </a:cubicBezTo>
                  <a:cubicBezTo>
                    <a:pt x="23298" y="15431"/>
                    <a:pt x="23376" y="15275"/>
                    <a:pt x="23493" y="15100"/>
                  </a:cubicBezTo>
                  <a:lnTo>
                    <a:pt x="23493" y="14885"/>
                  </a:lnTo>
                  <a:cubicBezTo>
                    <a:pt x="23254" y="15004"/>
                    <a:pt x="23039" y="15055"/>
                    <a:pt x="22863" y="15055"/>
                  </a:cubicBezTo>
                  <a:cubicBezTo>
                    <a:pt x="22809" y="15055"/>
                    <a:pt x="22758" y="15050"/>
                    <a:pt x="22712" y="15041"/>
                  </a:cubicBezTo>
                  <a:cubicBezTo>
                    <a:pt x="22595" y="15002"/>
                    <a:pt x="22498" y="14963"/>
                    <a:pt x="22420" y="14885"/>
                  </a:cubicBezTo>
                  <a:cubicBezTo>
                    <a:pt x="22225" y="14690"/>
                    <a:pt x="22205" y="14378"/>
                    <a:pt x="22205" y="14124"/>
                  </a:cubicBezTo>
                  <a:cubicBezTo>
                    <a:pt x="22186" y="13812"/>
                    <a:pt x="22166" y="13617"/>
                    <a:pt x="22029" y="13539"/>
                  </a:cubicBezTo>
                  <a:lnTo>
                    <a:pt x="22010" y="13519"/>
                  </a:lnTo>
                  <a:cubicBezTo>
                    <a:pt x="22010" y="13519"/>
                    <a:pt x="22010" y="13500"/>
                    <a:pt x="21990" y="13500"/>
                  </a:cubicBezTo>
                  <a:cubicBezTo>
                    <a:pt x="21971" y="13441"/>
                    <a:pt x="21971" y="13402"/>
                    <a:pt x="21971" y="13383"/>
                  </a:cubicBezTo>
                  <a:cubicBezTo>
                    <a:pt x="21971" y="13305"/>
                    <a:pt x="22029" y="13188"/>
                    <a:pt x="22088" y="13110"/>
                  </a:cubicBezTo>
                  <a:cubicBezTo>
                    <a:pt x="22127" y="13031"/>
                    <a:pt x="22205" y="12895"/>
                    <a:pt x="22303" y="12836"/>
                  </a:cubicBezTo>
                  <a:cubicBezTo>
                    <a:pt x="22322" y="12817"/>
                    <a:pt x="22381" y="12817"/>
                    <a:pt x="22420" y="12797"/>
                  </a:cubicBezTo>
                  <a:cubicBezTo>
                    <a:pt x="22595" y="12797"/>
                    <a:pt x="22849" y="12817"/>
                    <a:pt x="23005" y="12914"/>
                  </a:cubicBezTo>
                  <a:cubicBezTo>
                    <a:pt x="23064" y="12934"/>
                    <a:pt x="23142" y="13012"/>
                    <a:pt x="23161" y="13090"/>
                  </a:cubicBezTo>
                  <a:cubicBezTo>
                    <a:pt x="23395" y="13695"/>
                    <a:pt x="23844" y="14105"/>
                    <a:pt x="24332" y="14358"/>
                  </a:cubicBezTo>
                  <a:cubicBezTo>
                    <a:pt x="24891" y="14632"/>
                    <a:pt x="25538" y="14723"/>
                    <a:pt x="26150" y="14723"/>
                  </a:cubicBezTo>
                  <a:cubicBezTo>
                    <a:pt x="26499" y="14723"/>
                    <a:pt x="26837" y="14693"/>
                    <a:pt x="27142" y="14651"/>
                  </a:cubicBezTo>
                  <a:cubicBezTo>
                    <a:pt x="27456" y="14597"/>
                    <a:pt x="27746" y="14571"/>
                    <a:pt x="28013" y="14571"/>
                  </a:cubicBezTo>
                  <a:cubicBezTo>
                    <a:pt x="28525" y="14571"/>
                    <a:pt x="28955" y="14667"/>
                    <a:pt x="29327" y="14846"/>
                  </a:cubicBezTo>
                  <a:cubicBezTo>
                    <a:pt x="29971" y="15139"/>
                    <a:pt x="30381" y="15666"/>
                    <a:pt x="30751" y="16348"/>
                  </a:cubicBezTo>
                  <a:lnTo>
                    <a:pt x="30751" y="16368"/>
                  </a:lnTo>
                  <a:cubicBezTo>
                    <a:pt x="30790" y="16446"/>
                    <a:pt x="30810" y="16485"/>
                    <a:pt x="30868" y="16505"/>
                  </a:cubicBezTo>
                  <a:cubicBezTo>
                    <a:pt x="30910" y="16521"/>
                    <a:pt x="30958" y="16527"/>
                    <a:pt x="31014" y="16527"/>
                  </a:cubicBezTo>
                  <a:cubicBezTo>
                    <a:pt x="31092" y="16527"/>
                    <a:pt x="31185" y="16516"/>
                    <a:pt x="31298" y="16505"/>
                  </a:cubicBezTo>
                  <a:cubicBezTo>
                    <a:pt x="31365" y="16491"/>
                    <a:pt x="31460" y="16468"/>
                    <a:pt x="31551" y="16468"/>
                  </a:cubicBezTo>
                  <a:cubicBezTo>
                    <a:pt x="31592" y="16468"/>
                    <a:pt x="31632" y="16473"/>
                    <a:pt x="31668" y="16485"/>
                  </a:cubicBezTo>
                  <a:cubicBezTo>
                    <a:pt x="31727" y="16505"/>
                    <a:pt x="31785" y="16524"/>
                    <a:pt x="31844" y="16602"/>
                  </a:cubicBezTo>
                  <a:cubicBezTo>
                    <a:pt x="31883" y="16661"/>
                    <a:pt x="31922" y="16778"/>
                    <a:pt x="31883" y="16836"/>
                  </a:cubicBezTo>
                  <a:cubicBezTo>
                    <a:pt x="31824" y="17890"/>
                    <a:pt x="32273" y="18729"/>
                    <a:pt x="32800" y="19568"/>
                  </a:cubicBezTo>
                  <a:cubicBezTo>
                    <a:pt x="33093" y="20036"/>
                    <a:pt x="33346" y="20543"/>
                    <a:pt x="33541" y="21090"/>
                  </a:cubicBezTo>
                  <a:cubicBezTo>
                    <a:pt x="33580" y="21168"/>
                    <a:pt x="33600" y="21207"/>
                    <a:pt x="33600" y="21207"/>
                  </a:cubicBezTo>
                  <a:cubicBezTo>
                    <a:pt x="33619" y="21207"/>
                    <a:pt x="33639" y="21187"/>
                    <a:pt x="33737" y="21109"/>
                  </a:cubicBezTo>
                  <a:cubicBezTo>
                    <a:pt x="33776" y="21090"/>
                    <a:pt x="33795" y="21051"/>
                    <a:pt x="33834" y="21051"/>
                  </a:cubicBezTo>
                  <a:cubicBezTo>
                    <a:pt x="33990" y="20953"/>
                    <a:pt x="34107" y="20836"/>
                    <a:pt x="34205" y="20700"/>
                  </a:cubicBezTo>
                  <a:cubicBezTo>
                    <a:pt x="34400" y="20407"/>
                    <a:pt x="34458" y="20056"/>
                    <a:pt x="34517" y="19665"/>
                  </a:cubicBezTo>
                  <a:cubicBezTo>
                    <a:pt x="34615" y="19139"/>
                    <a:pt x="34712" y="18514"/>
                    <a:pt x="35278" y="18085"/>
                  </a:cubicBezTo>
                  <a:lnTo>
                    <a:pt x="35649" y="17792"/>
                  </a:lnTo>
                  <a:cubicBezTo>
                    <a:pt x="36371" y="17226"/>
                    <a:pt x="37093" y="16700"/>
                    <a:pt x="37385" y="15783"/>
                  </a:cubicBezTo>
                  <a:cubicBezTo>
                    <a:pt x="37385" y="15763"/>
                    <a:pt x="37405" y="15744"/>
                    <a:pt x="37424" y="15724"/>
                  </a:cubicBezTo>
                  <a:cubicBezTo>
                    <a:pt x="37444" y="15685"/>
                    <a:pt x="37483" y="15666"/>
                    <a:pt x="37502" y="15666"/>
                  </a:cubicBezTo>
                  <a:cubicBezTo>
                    <a:pt x="37541" y="15646"/>
                    <a:pt x="37619" y="15627"/>
                    <a:pt x="37678" y="15627"/>
                  </a:cubicBezTo>
                  <a:cubicBezTo>
                    <a:pt x="37750" y="15614"/>
                    <a:pt x="37847" y="15606"/>
                    <a:pt x="37958" y="15606"/>
                  </a:cubicBezTo>
                  <a:cubicBezTo>
                    <a:pt x="38206" y="15606"/>
                    <a:pt x="38526" y="15648"/>
                    <a:pt x="38810" y="15783"/>
                  </a:cubicBezTo>
                  <a:cubicBezTo>
                    <a:pt x="38985" y="15861"/>
                    <a:pt x="39141" y="15978"/>
                    <a:pt x="39278" y="16134"/>
                  </a:cubicBezTo>
                  <a:cubicBezTo>
                    <a:pt x="39141" y="15392"/>
                    <a:pt x="38946" y="14670"/>
                    <a:pt x="38712" y="13968"/>
                  </a:cubicBezTo>
                  <a:cubicBezTo>
                    <a:pt x="37932" y="11451"/>
                    <a:pt x="36663" y="9032"/>
                    <a:pt x="34946" y="6866"/>
                  </a:cubicBezTo>
                  <a:cubicBezTo>
                    <a:pt x="33112" y="4622"/>
                    <a:pt x="30927" y="2807"/>
                    <a:pt x="28546" y="1520"/>
                  </a:cubicBezTo>
                  <a:cubicBezTo>
                    <a:pt x="27883" y="1149"/>
                    <a:pt x="27200" y="837"/>
                    <a:pt x="26517" y="544"/>
                  </a:cubicBezTo>
                  <a:cubicBezTo>
                    <a:pt x="25815" y="720"/>
                    <a:pt x="24976" y="817"/>
                    <a:pt x="24293" y="837"/>
                  </a:cubicBezTo>
                  <a:cubicBezTo>
                    <a:pt x="24193" y="839"/>
                    <a:pt x="24094" y="841"/>
                    <a:pt x="23996" y="841"/>
                  </a:cubicBezTo>
                  <a:cubicBezTo>
                    <a:pt x="23385" y="841"/>
                    <a:pt x="22828" y="779"/>
                    <a:pt x="22576" y="544"/>
                  </a:cubicBezTo>
                  <a:cubicBezTo>
                    <a:pt x="22225" y="232"/>
                    <a:pt x="21815" y="56"/>
                    <a:pt x="21308" y="17"/>
                  </a:cubicBezTo>
                  <a:cubicBezTo>
                    <a:pt x="21199" y="6"/>
                    <a:pt x="21087" y="0"/>
                    <a:pt x="209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4"/>
            <p:cNvSpPr/>
            <p:nvPr/>
          </p:nvSpPr>
          <p:spPr>
            <a:xfrm>
              <a:off x="5106566" y="1154180"/>
              <a:ext cx="2413471" cy="2344193"/>
            </a:xfrm>
            <a:custGeom>
              <a:avLst/>
              <a:gdLst/>
              <a:ahLst/>
              <a:cxnLst/>
              <a:rect l="l" t="t" r="r" b="b"/>
              <a:pathLst>
                <a:path w="37659" h="36578" extrusionOk="0">
                  <a:moveTo>
                    <a:pt x="19747" y="0"/>
                  </a:moveTo>
                  <a:lnTo>
                    <a:pt x="19688" y="293"/>
                  </a:lnTo>
                  <a:cubicBezTo>
                    <a:pt x="20176" y="625"/>
                    <a:pt x="20235" y="1347"/>
                    <a:pt x="19805" y="1952"/>
                  </a:cubicBezTo>
                  <a:cubicBezTo>
                    <a:pt x="19468" y="2390"/>
                    <a:pt x="18911" y="2654"/>
                    <a:pt x="18388" y="2654"/>
                  </a:cubicBezTo>
                  <a:cubicBezTo>
                    <a:pt x="18307" y="2654"/>
                    <a:pt x="18226" y="2648"/>
                    <a:pt x="18147" y="2634"/>
                  </a:cubicBezTo>
                  <a:cubicBezTo>
                    <a:pt x="18047" y="2611"/>
                    <a:pt x="17963" y="2604"/>
                    <a:pt x="17891" y="2604"/>
                  </a:cubicBezTo>
                  <a:cubicBezTo>
                    <a:pt x="17780" y="2604"/>
                    <a:pt x="17699" y="2623"/>
                    <a:pt x="17639" y="2634"/>
                  </a:cubicBezTo>
                  <a:cubicBezTo>
                    <a:pt x="17444" y="2673"/>
                    <a:pt x="17249" y="2771"/>
                    <a:pt x="16820" y="3064"/>
                  </a:cubicBezTo>
                  <a:cubicBezTo>
                    <a:pt x="16430" y="3337"/>
                    <a:pt x="15649" y="3922"/>
                    <a:pt x="14635" y="4020"/>
                  </a:cubicBezTo>
                  <a:cubicBezTo>
                    <a:pt x="14440" y="4039"/>
                    <a:pt x="14225" y="4098"/>
                    <a:pt x="13835" y="4215"/>
                  </a:cubicBezTo>
                  <a:cubicBezTo>
                    <a:pt x="13659" y="4273"/>
                    <a:pt x="13464" y="4312"/>
                    <a:pt x="13269" y="4391"/>
                  </a:cubicBezTo>
                  <a:cubicBezTo>
                    <a:pt x="13142" y="4424"/>
                    <a:pt x="13016" y="4439"/>
                    <a:pt x="12892" y="4439"/>
                  </a:cubicBezTo>
                  <a:cubicBezTo>
                    <a:pt x="12654" y="4439"/>
                    <a:pt x="12427" y="4383"/>
                    <a:pt x="12235" y="4293"/>
                  </a:cubicBezTo>
                  <a:cubicBezTo>
                    <a:pt x="11844" y="4488"/>
                    <a:pt x="11357" y="4722"/>
                    <a:pt x="10752" y="5073"/>
                  </a:cubicBezTo>
                  <a:cubicBezTo>
                    <a:pt x="10713" y="5093"/>
                    <a:pt x="10674" y="5112"/>
                    <a:pt x="10635" y="5151"/>
                  </a:cubicBezTo>
                  <a:cubicBezTo>
                    <a:pt x="10576" y="5190"/>
                    <a:pt x="10557" y="5249"/>
                    <a:pt x="10518" y="5288"/>
                  </a:cubicBezTo>
                  <a:cubicBezTo>
                    <a:pt x="10615" y="5269"/>
                    <a:pt x="10674" y="5269"/>
                    <a:pt x="10771" y="5249"/>
                  </a:cubicBezTo>
                  <a:cubicBezTo>
                    <a:pt x="10810" y="5249"/>
                    <a:pt x="10843" y="5246"/>
                    <a:pt x="10893" y="5246"/>
                  </a:cubicBezTo>
                  <a:cubicBezTo>
                    <a:pt x="11016" y="5246"/>
                    <a:pt x="11245" y="5266"/>
                    <a:pt x="11942" y="5405"/>
                  </a:cubicBezTo>
                  <a:cubicBezTo>
                    <a:pt x="11992" y="5398"/>
                    <a:pt x="12034" y="5392"/>
                    <a:pt x="12070" y="5392"/>
                  </a:cubicBezTo>
                  <a:cubicBezTo>
                    <a:pt x="12231" y="5392"/>
                    <a:pt x="12302" y="5507"/>
                    <a:pt x="12684" y="6127"/>
                  </a:cubicBezTo>
                  <a:cubicBezTo>
                    <a:pt x="12703" y="6166"/>
                    <a:pt x="12723" y="6244"/>
                    <a:pt x="12781" y="6342"/>
                  </a:cubicBezTo>
                  <a:cubicBezTo>
                    <a:pt x="12879" y="6264"/>
                    <a:pt x="12996" y="6166"/>
                    <a:pt x="13113" y="6088"/>
                  </a:cubicBezTo>
                  <a:cubicBezTo>
                    <a:pt x="13483" y="5873"/>
                    <a:pt x="13874" y="5756"/>
                    <a:pt x="14264" y="5737"/>
                  </a:cubicBezTo>
                  <a:lnTo>
                    <a:pt x="14557" y="5737"/>
                  </a:lnTo>
                  <a:cubicBezTo>
                    <a:pt x="14674" y="5561"/>
                    <a:pt x="14752" y="5464"/>
                    <a:pt x="14869" y="5269"/>
                  </a:cubicBezTo>
                  <a:cubicBezTo>
                    <a:pt x="14966" y="5112"/>
                    <a:pt x="15103" y="4995"/>
                    <a:pt x="15220" y="4898"/>
                  </a:cubicBezTo>
                  <a:cubicBezTo>
                    <a:pt x="15526" y="4653"/>
                    <a:pt x="15879" y="4541"/>
                    <a:pt x="16205" y="4541"/>
                  </a:cubicBezTo>
                  <a:cubicBezTo>
                    <a:pt x="16296" y="4541"/>
                    <a:pt x="16384" y="4549"/>
                    <a:pt x="16469" y="4566"/>
                  </a:cubicBezTo>
                  <a:cubicBezTo>
                    <a:pt x="16586" y="4566"/>
                    <a:pt x="16820" y="4566"/>
                    <a:pt x="17054" y="4625"/>
                  </a:cubicBezTo>
                  <a:cubicBezTo>
                    <a:pt x="17464" y="4332"/>
                    <a:pt x="17874" y="4215"/>
                    <a:pt x="17932" y="4195"/>
                  </a:cubicBezTo>
                  <a:cubicBezTo>
                    <a:pt x="18049" y="4137"/>
                    <a:pt x="18069" y="4137"/>
                    <a:pt x="18088" y="4117"/>
                  </a:cubicBezTo>
                  <a:cubicBezTo>
                    <a:pt x="18373" y="3944"/>
                    <a:pt x="18690" y="3851"/>
                    <a:pt x="18986" y="3851"/>
                  </a:cubicBezTo>
                  <a:cubicBezTo>
                    <a:pt x="19257" y="3851"/>
                    <a:pt x="19512" y="3930"/>
                    <a:pt x="19708" y="4098"/>
                  </a:cubicBezTo>
                  <a:cubicBezTo>
                    <a:pt x="20098" y="4391"/>
                    <a:pt x="20196" y="4917"/>
                    <a:pt x="20000" y="5444"/>
                  </a:cubicBezTo>
                  <a:cubicBezTo>
                    <a:pt x="20137" y="5542"/>
                    <a:pt x="20293" y="5678"/>
                    <a:pt x="20391" y="5834"/>
                  </a:cubicBezTo>
                  <a:cubicBezTo>
                    <a:pt x="20469" y="5698"/>
                    <a:pt x="20527" y="5581"/>
                    <a:pt x="20625" y="5464"/>
                  </a:cubicBezTo>
                  <a:cubicBezTo>
                    <a:pt x="21249" y="4683"/>
                    <a:pt x="22322" y="4371"/>
                    <a:pt x="22576" y="4273"/>
                  </a:cubicBezTo>
                  <a:cubicBezTo>
                    <a:pt x="22635" y="4234"/>
                    <a:pt x="22674" y="4234"/>
                    <a:pt x="22732" y="4215"/>
                  </a:cubicBezTo>
                  <a:cubicBezTo>
                    <a:pt x="22930" y="4149"/>
                    <a:pt x="23172" y="4092"/>
                    <a:pt x="23423" y="4092"/>
                  </a:cubicBezTo>
                  <a:cubicBezTo>
                    <a:pt x="23543" y="4092"/>
                    <a:pt x="23665" y="4105"/>
                    <a:pt x="23786" y="4137"/>
                  </a:cubicBezTo>
                  <a:cubicBezTo>
                    <a:pt x="24176" y="4234"/>
                    <a:pt x="24410" y="4488"/>
                    <a:pt x="24527" y="4683"/>
                  </a:cubicBezTo>
                  <a:cubicBezTo>
                    <a:pt x="24761" y="4995"/>
                    <a:pt x="24800" y="5386"/>
                    <a:pt x="24800" y="5464"/>
                  </a:cubicBezTo>
                  <a:cubicBezTo>
                    <a:pt x="24820" y="5600"/>
                    <a:pt x="24878" y="5951"/>
                    <a:pt x="24683" y="6342"/>
                  </a:cubicBezTo>
                  <a:cubicBezTo>
                    <a:pt x="24625" y="6439"/>
                    <a:pt x="24586" y="6537"/>
                    <a:pt x="24508" y="6634"/>
                  </a:cubicBezTo>
                  <a:lnTo>
                    <a:pt x="24508" y="6654"/>
                  </a:lnTo>
                  <a:cubicBezTo>
                    <a:pt x="24878" y="7356"/>
                    <a:pt x="24586" y="8176"/>
                    <a:pt x="24527" y="8371"/>
                  </a:cubicBezTo>
                  <a:cubicBezTo>
                    <a:pt x="24508" y="8429"/>
                    <a:pt x="24508" y="8488"/>
                    <a:pt x="24488" y="8507"/>
                  </a:cubicBezTo>
                  <a:cubicBezTo>
                    <a:pt x="24527" y="8605"/>
                    <a:pt x="24566" y="8761"/>
                    <a:pt x="24586" y="8898"/>
                  </a:cubicBezTo>
                  <a:cubicBezTo>
                    <a:pt x="24586" y="9112"/>
                    <a:pt x="24527" y="9346"/>
                    <a:pt x="24430" y="9542"/>
                  </a:cubicBezTo>
                  <a:cubicBezTo>
                    <a:pt x="24234" y="9932"/>
                    <a:pt x="23922" y="10146"/>
                    <a:pt x="23786" y="10244"/>
                  </a:cubicBezTo>
                  <a:cubicBezTo>
                    <a:pt x="23493" y="10420"/>
                    <a:pt x="23161" y="10478"/>
                    <a:pt x="23025" y="10517"/>
                  </a:cubicBezTo>
                  <a:cubicBezTo>
                    <a:pt x="22810" y="10549"/>
                    <a:pt x="22566" y="10564"/>
                    <a:pt x="22308" y="10564"/>
                  </a:cubicBezTo>
                  <a:cubicBezTo>
                    <a:pt x="22097" y="10564"/>
                    <a:pt x="21878" y="10554"/>
                    <a:pt x="21659" y="10537"/>
                  </a:cubicBezTo>
                  <a:cubicBezTo>
                    <a:pt x="21386" y="10478"/>
                    <a:pt x="21152" y="10381"/>
                    <a:pt x="20976" y="10185"/>
                  </a:cubicBezTo>
                  <a:cubicBezTo>
                    <a:pt x="20976" y="10185"/>
                    <a:pt x="20313" y="9893"/>
                    <a:pt x="20117" y="9268"/>
                  </a:cubicBezTo>
                  <a:cubicBezTo>
                    <a:pt x="20039" y="8976"/>
                    <a:pt x="20078" y="8683"/>
                    <a:pt x="20176" y="8390"/>
                  </a:cubicBezTo>
                  <a:cubicBezTo>
                    <a:pt x="20215" y="8215"/>
                    <a:pt x="20313" y="8078"/>
                    <a:pt x="20410" y="7922"/>
                  </a:cubicBezTo>
                  <a:cubicBezTo>
                    <a:pt x="20410" y="7922"/>
                    <a:pt x="20410" y="7903"/>
                    <a:pt x="20391" y="7903"/>
                  </a:cubicBezTo>
                  <a:cubicBezTo>
                    <a:pt x="20196" y="8234"/>
                    <a:pt x="19844" y="8586"/>
                    <a:pt x="19415" y="8800"/>
                  </a:cubicBezTo>
                  <a:cubicBezTo>
                    <a:pt x="19099" y="8948"/>
                    <a:pt x="18776" y="8999"/>
                    <a:pt x="18479" y="8999"/>
                  </a:cubicBezTo>
                  <a:cubicBezTo>
                    <a:pt x="18227" y="8999"/>
                    <a:pt x="17993" y="8962"/>
                    <a:pt x="17796" y="8917"/>
                  </a:cubicBezTo>
                  <a:lnTo>
                    <a:pt x="17796" y="8917"/>
                  </a:lnTo>
                  <a:cubicBezTo>
                    <a:pt x="17932" y="9210"/>
                    <a:pt x="17893" y="9503"/>
                    <a:pt x="17874" y="9639"/>
                  </a:cubicBezTo>
                  <a:cubicBezTo>
                    <a:pt x="17757" y="10556"/>
                    <a:pt x="16996" y="11434"/>
                    <a:pt x="16566" y="11903"/>
                  </a:cubicBezTo>
                  <a:cubicBezTo>
                    <a:pt x="16625" y="11942"/>
                    <a:pt x="16722" y="12020"/>
                    <a:pt x="16800" y="12098"/>
                  </a:cubicBezTo>
                  <a:cubicBezTo>
                    <a:pt x="17054" y="12332"/>
                    <a:pt x="17191" y="12663"/>
                    <a:pt x="17249" y="12995"/>
                  </a:cubicBezTo>
                  <a:cubicBezTo>
                    <a:pt x="17405" y="13873"/>
                    <a:pt x="17874" y="14615"/>
                    <a:pt x="18518" y="15551"/>
                  </a:cubicBezTo>
                  <a:cubicBezTo>
                    <a:pt x="18947" y="16195"/>
                    <a:pt x="19454" y="16956"/>
                    <a:pt x="19805" y="17854"/>
                  </a:cubicBezTo>
                  <a:cubicBezTo>
                    <a:pt x="20196" y="17639"/>
                    <a:pt x="20586" y="17483"/>
                    <a:pt x="20898" y="17366"/>
                  </a:cubicBezTo>
                  <a:cubicBezTo>
                    <a:pt x="21581" y="17093"/>
                    <a:pt x="21971" y="16917"/>
                    <a:pt x="22264" y="16624"/>
                  </a:cubicBezTo>
                  <a:cubicBezTo>
                    <a:pt x="22420" y="16488"/>
                    <a:pt x="22556" y="16371"/>
                    <a:pt x="22674" y="16234"/>
                  </a:cubicBezTo>
                  <a:cubicBezTo>
                    <a:pt x="22830" y="16098"/>
                    <a:pt x="22966" y="15980"/>
                    <a:pt x="23103" y="15824"/>
                  </a:cubicBezTo>
                  <a:lnTo>
                    <a:pt x="23103" y="15824"/>
                  </a:lnTo>
                  <a:cubicBezTo>
                    <a:pt x="22966" y="15883"/>
                    <a:pt x="22869" y="15902"/>
                    <a:pt x="22771" y="15902"/>
                  </a:cubicBezTo>
                  <a:cubicBezTo>
                    <a:pt x="22693" y="15914"/>
                    <a:pt x="22601" y="15923"/>
                    <a:pt x="22502" y="15923"/>
                  </a:cubicBezTo>
                  <a:cubicBezTo>
                    <a:pt x="22280" y="15923"/>
                    <a:pt x="22019" y="15881"/>
                    <a:pt x="21776" y="15746"/>
                  </a:cubicBezTo>
                  <a:cubicBezTo>
                    <a:pt x="21581" y="15649"/>
                    <a:pt x="21405" y="15512"/>
                    <a:pt x="21269" y="15298"/>
                  </a:cubicBezTo>
                  <a:cubicBezTo>
                    <a:pt x="21210" y="15200"/>
                    <a:pt x="21171" y="15122"/>
                    <a:pt x="21152" y="15024"/>
                  </a:cubicBezTo>
                  <a:cubicBezTo>
                    <a:pt x="20878" y="14946"/>
                    <a:pt x="20664" y="14829"/>
                    <a:pt x="20469" y="14654"/>
                  </a:cubicBezTo>
                  <a:cubicBezTo>
                    <a:pt x="19942" y="14166"/>
                    <a:pt x="19942" y="13405"/>
                    <a:pt x="19942" y="13288"/>
                  </a:cubicBezTo>
                  <a:lnTo>
                    <a:pt x="19942" y="13171"/>
                  </a:lnTo>
                  <a:cubicBezTo>
                    <a:pt x="19922" y="13151"/>
                    <a:pt x="19903" y="13093"/>
                    <a:pt x="19883" y="13073"/>
                  </a:cubicBezTo>
                  <a:cubicBezTo>
                    <a:pt x="19786" y="12878"/>
                    <a:pt x="19727" y="12703"/>
                    <a:pt x="19727" y="12566"/>
                  </a:cubicBezTo>
                  <a:lnTo>
                    <a:pt x="19727" y="12312"/>
                  </a:lnTo>
                  <a:cubicBezTo>
                    <a:pt x="19786" y="12000"/>
                    <a:pt x="19981" y="11688"/>
                    <a:pt x="20000" y="11629"/>
                  </a:cubicBezTo>
                  <a:cubicBezTo>
                    <a:pt x="20000" y="11629"/>
                    <a:pt x="20235" y="11142"/>
                    <a:pt x="20683" y="10868"/>
                  </a:cubicBezTo>
                  <a:cubicBezTo>
                    <a:pt x="20800" y="10810"/>
                    <a:pt x="21074" y="10654"/>
                    <a:pt x="21405" y="10654"/>
                  </a:cubicBezTo>
                  <a:cubicBezTo>
                    <a:pt x="21737" y="10654"/>
                    <a:pt x="22186" y="10712"/>
                    <a:pt x="22576" y="10946"/>
                  </a:cubicBezTo>
                  <a:cubicBezTo>
                    <a:pt x="22732" y="11044"/>
                    <a:pt x="22966" y="11220"/>
                    <a:pt x="23103" y="11551"/>
                  </a:cubicBezTo>
                  <a:cubicBezTo>
                    <a:pt x="23259" y="11942"/>
                    <a:pt x="23513" y="12195"/>
                    <a:pt x="23805" y="12371"/>
                  </a:cubicBezTo>
                  <a:cubicBezTo>
                    <a:pt x="24178" y="12557"/>
                    <a:pt x="24638" y="12633"/>
                    <a:pt x="25115" y="12633"/>
                  </a:cubicBezTo>
                  <a:cubicBezTo>
                    <a:pt x="25386" y="12633"/>
                    <a:pt x="25663" y="12608"/>
                    <a:pt x="25932" y="12566"/>
                  </a:cubicBezTo>
                  <a:cubicBezTo>
                    <a:pt x="26290" y="12507"/>
                    <a:pt x="26632" y="12477"/>
                    <a:pt x="26959" y="12477"/>
                  </a:cubicBezTo>
                  <a:cubicBezTo>
                    <a:pt x="27612" y="12477"/>
                    <a:pt x="28202" y="12598"/>
                    <a:pt x="28722" y="12859"/>
                  </a:cubicBezTo>
                  <a:cubicBezTo>
                    <a:pt x="29464" y="13210"/>
                    <a:pt x="29971" y="13776"/>
                    <a:pt x="30342" y="14381"/>
                  </a:cubicBezTo>
                  <a:cubicBezTo>
                    <a:pt x="30478" y="14381"/>
                    <a:pt x="30673" y="14381"/>
                    <a:pt x="30868" y="14439"/>
                  </a:cubicBezTo>
                  <a:cubicBezTo>
                    <a:pt x="31122" y="14517"/>
                    <a:pt x="31395" y="14654"/>
                    <a:pt x="31610" y="14927"/>
                  </a:cubicBezTo>
                  <a:cubicBezTo>
                    <a:pt x="31844" y="15259"/>
                    <a:pt x="31844" y="15629"/>
                    <a:pt x="31825" y="15824"/>
                  </a:cubicBezTo>
                  <a:cubicBezTo>
                    <a:pt x="31786" y="16488"/>
                    <a:pt x="32020" y="16995"/>
                    <a:pt x="32468" y="17776"/>
                  </a:cubicBezTo>
                  <a:cubicBezTo>
                    <a:pt x="32683" y="17190"/>
                    <a:pt x="32976" y="16605"/>
                    <a:pt x="33561" y="16156"/>
                  </a:cubicBezTo>
                  <a:cubicBezTo>
                    <a:pt x="33698" y="16059"/>
                    <a:pt x="33834" y="15922"/>
                    <a:pt x="33951" y="15863"/>
                  </a:cubicBezTo>
                  <a:cubicBezTo>
                    <a:pt x="34732" y="15278"/>
                    <a:pt x="35122" y="14927"/>
                    <a:pt x="35298" y="14420"/>
                  </a:cubicBezTo>
                  <a:cubicBezTo>
                    <a:pt x="35356" y="14185"/>
                    <a:pt x="35454" y="14049"/>
                    <a:pt x="35551" y="13951"/>
                  </a:cubicBezTo>
                  <a:cubicBezTo>
                    <a:pt x="35746" y="13737"/>
                    <a:pt x="35942" y="13639"/>
                    <a:pt x="36000" y="13600"/>
                  </a:cubicBezTo>
                  <a:cubicBezTo>
                    <a:pt x="36195" y="13502"/>
                    <a:pt x="36410" y="13483"/>
                    <a:pt x="36488" y="13463"/>
                  </a:cubicBezTo>
                  <a:cubicBezTo>
                    <a:pt x="36976" y="13444"/>
                    <a:pt x="37405" y="13190"/>
                    <a:pt x="37659" y="12839"/>
                  </a:cubicBezTo>
                  <a:cubicBezTo>
                    <a:pt x="36878" y="10322"/>
                    <a:pt x="35610" y="7903"/>
                    <a:pt x="33873" y="5737"/>
                  </a:cubicBezTo>
                  <a:cubicBezTo>
                    <a:pt x="32039" y="3493"/>
                    <a:pt x="29873" y="1678"/>
                    <a:pt x="27493" y="391"/>
                  </a:cubicBezTo>
                  <a:cubicBezTo>
                    <a:pt x="27068" y="329"/>
                    <a:pt x="26644" y="299"/>
                    <a:pt x="26230" y="299"/>
                  </a:cubicBezTo>
                  <a:cubicBezTo>
                    <a:pt x="25463" y="299"/>
                    <a:pt x="24731" y="403"/>
                    <a:pt x="24098" y="605"/>
                  </a:cubicBezTo>
                  <a:cubicBezTo>
                    <a:pt x="23708" y="722"/>
                    <a:pt x="23317" y="800"/>
                    <a:pt x="23064" y="820"/>
                  </a:cubicBezTo>
                  <a:cubicBezTo>
                    <a:pt x="22920" y="829"/>
                    <a:pt x="22747" y="836"/>
                    <a:pt x="22559" y="836"/>
                  </a:cubicBezTo>
                  <a:cubicBezTo>
                    <a:pt x="21908" y="836"/>
                    <a:pt x="21070" y="743"/>
                    <a:pt x="20586" y="274"/>
                  </a:cubicBezTo>
                  <a:cubicBezTo>
                    <a:pt x="20410" y="98"/>
                    <a:pt x="20196" y="20"/>
                    <a:pt x="19903" y="0"/>
                  </a:cubicBezTo>
                  <a:close/>
                  <a:moveTo>
                    <a:pt x="6654" y="11083"/>
                  </a:moveTo>
                  <a:cubicBezTo>
                    <a:pt x="5620" y="11122"/>
                    <a:pt x="5015" y="11200"/>
                    <a:pt x="4508" y="11493"/>
                  </a:cubicBezTo>
                  <a:cubicBezTo>
                    <a:pt x="4313" y="11610"/>
                    <a:pt x="4118" y="11766"/>
                    <a:pt x="3923" y="12020"/>
                  </a:cubicBezTo>
                  <a:cubicBezTo>
                    <a:pt x="3357" y="12781"/>
                    <a:pt x="2772" y="13424"/>
                    <a:pt x="2284" y="13932"/>
                  </a:cubicBezTo>
                  <a:cubicBezTo>
                    <a:pt x="1386" y="14907"/>
                    <a:pt x="801" y="15590"/>
                    <a:pt x="450" y="16605"/>
                  </a:cubicBezTo>
                  <a:cubicBezTo>
                    <a:pt x="137" y="17561"/>
                    <a:pt x="1" y="19005"/>
                    <a:pt x="391" y="21268"/>
                  </a:cubicBezTo>
                  <a:cubicBezTo>
                    <a:pt x="411" y="21444"/>
                    <a:pt x="489" y="21580"/>
                    <a:pt x="606" y="21736"/>
                  </a:cubicBezTo>
                  <a:lnTo>
                    <a:pt x="625" y="21756"/>
                  </a:lnTo>
                  <a:cubicBezTo>
                    <a:pt x="742" y="21932"/>
                    <a:pt x="937" y="22049"/>
                    <a:pt x="1113" y="22127"/>
                  </a:cubicBezTo>
                  <a:cubicBezTo>
                    <a:pt x="1328" y="22224"/>
                    <a:pt x="1523" y="22224"/>
                    <a:pt x="1679" y="22224"/>
                  </a:cubicBezTo>
                  <a:cubicBezTo>
                    <a:pt x="1796" y="22205"/>
                    <a:pt x="1874" y="22166"/>
                    <a:pt x="1972" y="22107"/>
                  </a:cubicBezTo>
                  <a:cubicBezTo>
                    <a:pt x="2501" y="21742"/>
                    <a:pt x="3082" y="21479"/>
                    <a:pt x="3699" y="21479"/>
                  </a:cubicBezTo>
                  <a:cubicBezTo>
                    <a:pt x="3741" y="21479"/>
                    <a:pt x="3783" y="21480"/>
                    <a:pt x="3825" y="21483"/>
                  </a:cubicBezTo>
                  <a:cubicBezTo>
                    <a:pt x="4801" y="21580"/>
                    <a:pt x="5289" y="22400"/>
                    <a:pt x="5425" y="22595"/>
                  </a:cubicBezTo>
                  <a:cubicBezTo>
                    <a:pt x="5503" y="22653"/>
                    <a:pt x="5523" y="22732"/>
                    <a:pt x="5581" y="22790"/>
                  </a:cubicBezTo>
                  <a:lnTo>
                    <a:pt x="5601" y="22810"/>
                  </a:lnTo>
                  <a:cubicBezTo>
                    <a:pt x="5874" y="22810"/>
                    <a:pt x="6147" y="22907"/>
                    <a:pt x="6342" y="23102"/>
                  </a:cubicBezTo>
                  <a:cubicBezTo>
                    <a:pt x="6576" y="23317"/>
                    <a:pt x="6732" y="23668"/>
                    <a:pt x="6674" y="24019"/>
                  </a:cubicBezTo>
                  <a:cubicBezTo>
                    <a:pt x="6596" y="25053"/>
                    <a:pt x="6967" y="25951"/>
                    <a:pt x="7513" y="27141"/>
                  </a:cubicBezTo>
                  <a:cubicBezTo>
                    <a:pt x="8020" y="28312"/>
                    <a:pt x="8703" y="29775"/>
                    <a:pt x="8645" y="31590"/>
                  </a:cubicBezTo>
                  <a:cubicBezTo>
                    <a:pt x="8645" y="32058"/>
                    <a:pt x="9074" y="32663"/>
                    <a:pt x="10049" y="33775"/>
                  </a:cubicBezTo>
                  <a:cubicBezTo>
                    <a:pt x="10401" y="34224"/>
                    <a:pt x="10849" y="34712"/>
                    <a:pt x="11181" y="35219"/>
                  </a:cubicBezTo>
                  <a:cubicBezTo>
                    <a:pt x="11805" y="36117"/>
                    <a:pt x="12118" y="36468"/>
                    <a:pt x="12449" y="36565"/>
                  </a:cubicBezTo>
                  <a:cubicBezTo>
                    <a:pt x="12491" y="36571"/>
                    <a:pt x="12541" y="36577"/>
                    <a:pt x="12603" y="36577"/>
                  </a:cubicBezTo>
                  <a:cubicBezTo>
                    <a:pt x="12747" y="36577"/>
                    <a:pt x="12955" y="36546"/>
                    <a:pt x="13269" y="36409"/>
                  </a:cubicBezTo>
                  <a:cubicBezTo>
                    <a:pt x="13386" y="36370"/>
                    <a:pt x="13503" y="36312"/>
                    <a:pt x="13581" y="36292"/>
                  </a:cubicBezTo>
                  <a:cubicBezTo>
                    <a:pt x="13718" y="36253"/>
                    <a:pt x="13776" y="36214"/>
                    <a:pt x="13796" y="36214"/>
                  </a:cubicBezTo>
                  <a:cubicBezTo>
                    <a:pt x="13854" y="36117"/>
                    <a:pt x="13893" y="36078"/>
                    <a:pt x="13932" y="36019"/>
                  </a:cubicBezTo>
                  <a:cubicBezTo>
                    <a:pt x="14654" y="35141"/>
                    <a:pt x="14908" y="34790"/>
                    <a:pt x="14908" y="34497"/>
                  </a:cubicBezTo>
                  <a:cubicBezTo>
                    <a:pt x="14908" y="34400"/>
                    <a:pt x="14869" y="34165"/>
                    <a:pt x="14479" y="33756"/>
                  </a:cubicBezTo>
                  <a:lnTo>
                    <a:pt x="14459" y="33736"/>
                  </a:lnTo>
                  <a:cubicBezTo>
                    <a:pt x="14342" y="33561"/>
                    <a:pt x="14225" y="33346"/>
                    <a:pt x="14186" y="33073"/>
                  </a:cubicBezTo>
                  <a:cubicBezTo>
                    <a:pt x="14166" y="32780"/>
                    <a:pt x="14244" y="32507"/>
                    <a:pt x="14322" y="32351"/>
                  </a:cubicBezTo>
                  <a:cubicBezTo>
                    <a:pt x="14459" y="32058"/>
                    <a:pt x="14674" y="31863"/>
                    <a:pt x="14752" y="31804"/>
                  </a:cubicBezTo>
                  <a:cubicBezTo>
                    <a:pt x="14947" y="31668"/>
                    <a:pt x="15201" y="31492"/>
                    <a:pt x="15337" y="31414"/>
                  </a:cubicBezTo>
                  <a:cubicBezTo>
                    <a:pt x="15883" y="31102"/>
                    <a:pt x="16274" y="30829"/>
                    <a:pt x="16430" y="30556"/>
                  </a:cubicBezTo>
                  <a:cubicBezTo>
                    <a:pt x="16488" y="30458"/>
                    <a:pt x="16508" y="30400"/>
                    <a:pt x="16508" y="30322"/>
                  </a:cubicBezTo>
                  <a:cubicBezTo>
                    <a:pt x="16508" y="30205"/>
                    <a:pt x="16469" y="29931"/>
                    <a:pt x="16137" y="29483"/>
                  </a:cubicBezTo>
                  <a:cubicBezTo>
                    <a:pt x="15825" y="29053"/>
                    <a:pt x="15805" y="28487"/>
                    <a:pt x="15805" y="28351"/>
                  </a:cubicBezTo>
                  <a:cubicBezTo>
                    <a:pt x="15552" y="28117"/>
                    <a:pt x="15337" y="27824"/>
                    <a:pt x="15220" y="27473"/>
                  </a:cubicBezTo>
                  <a:cubicBezTo>
                    <a:pt x="15122" y="27122"/>
                    <a:pt x="15142" y="26790"/>
                    <a:pt x="15259" y="26458"/>
                  </a:cubicBezTo>
                  <a:cubicBezTo>
                    <a:pt x="15513" y="25775"/>
                    <a:pt x="16196" y="25366"/>
                    <a:pt x="16274" y="25327"/>
                  </a:cubicBezTo>
                  <a:cubicBezTo>
                    <a:pt x="16313" y="25288"/>
                    <a:pt x="16332" y="25268"/>
                    <a:pt x="16371" y="25249"/>
                  </a:cubicBezTo>
                  <a:cubicBezTo>
                    <a:pt x="16898" y="24605"/>
                    <a:pt x="17366" y="24078"/>
                    <a:pt x="17776" y="23610"/>
                  </a:cubicBezTo>
                  <a:cubicBezTo>
                    <a:pt x="18810" y="22439"/>
                    <a:pt x="19435" y="21756"/>
                    <a:pt x="19844" y="21268"/>
                  </a:cubicBezTo>
                  <a:lnTo>
                    <a:pt x="19844" y="21268"/>
                  </a:lnTo>
                  <a:cubicBezTo>
                    <a:pt x="19805" y="21288"/>
                    <a:pt x="19747" y="21288"/>
                    <a:pt x="19708" y="21327"/>
                  </a:cubicBezTo>
                  <a:cubicBezTo>
                    <a:pt x="19524" y="21375"/>
                    <a:pt x="19344" y="21390"/>
                    <a:pt x="19185" y="21390"/>
                  </a:cubicBezTo>
                  <a:cubicBezTo>
                    <a:pt x="18954" y="21390"/>
                    <a:pt x="18766" y="21358"/>
                    <a:pt x="18674" y="21346"/>
                  </a:cubicBezTo>
                  <a:cubicBezTo>
                    <a:pt x="18557" y="21327"/>
                    <a:pt x="18342" y="21268"/>
                    <a:pt x="18147" y="21171"/>
                  </a:cubicBezTo>
                  <a:cubicBezTo>
                    <a:pt x="18088" y="21151"/>
                    <a:pt x="17971" y="21093"/>
                    <a:pt x="17854" y="20975"/>
                  </a:cubicBezTo>
                  <a:cubicBezTo>
                    <a:pt x="17776" y="20936"/>
                    <a:pt x="17659" y="20780"/>
                    <a:pt x="17561" y="20566"/>
                  </a:cubicBezTo>
                  <a:cubicBezTo>
                    <a:pt x="17503" y="20449"/>
                    <a:pt x="17483" y="20273"/>
                    <a:pt x="17483" y="20117"/>
                  </a:cubicBezTo>
                  <a:cubicBezTo>
                    <a:pt x="17444" y="20097"/>
                    <a:pt x="17308" y="20019"/>
                    <a:pt x="17074" y="19902"/>
                  </a:cubicBezTo>
                  <a:cubicBezTo>
                    <a:pt x="16722" y="19727"/>
                    <a:pt x="16001" y="19395"/>
                    <a:pt x="15552" y="18693"/>
                  </a:cubicBezTo>
                  <a:cubicBezTo>
                    <a:pt x="15318" y="18263"/>
                    <a:pt x="15201" y="17756"/>
                    <a:pt x="15201" y="17190"/>
                  </a:cubicBezTo>
                  <a:cubicBezTo>
                    <a:pt x="15201" y="16976"/>
                    <a:pt x="15044" y="16663"/>
                    <a:pt x="14596" y="15883"/>
                  </a:cubicBezTo>
                  <a:cubicBezTo>
                    <a:pt x="14225" y="15200"/>
                    <a:pt x="13562" y="14146"/>
                    <a:pt x="13562" y="12859"/>
                  </a:cubicBezTo>
                  <a:lnTo>
                    <a:pt x="13562" y="12839"/>
                  </a:lnTo>
                  <a:cubicBezTo>
                    <a:pt x="13269" y="12937"/>
                    <a:pt x="12976" y="12976"/>
                    <a:pt x="12703" y="12976"/>
                  </a:cubicBezTo>
                  <a:cubicBezTo>
                    <a:pt x="12137" y="12976"/>
                    <a:pt x="11669" y="12839"/>
                    <a:pt x="11337" y="12605"/>
                  </a:cubicBezTo>
                  <a:cubicBezTo>
                    <a:pt x="11240" y="12742"/>
                    <a:pt x="11123" y="12859"/>
                    <a:pt x="10986" y="12956"/>
                  </a:cubicBezTo>
                  <a:cubicBezTo>
                    <a:pt x="10752" y="13151"/>
                    <a:pt x="10479" y="13268"/>
                    <a:pt x="10186" y="13346"/>
                  </a:cubicBezTo>
                  <a:cubicBezTo>
                    <a:pt x="10045" y="13375"/>
                    <a:pt x="9911" y="13387"/>
                    <a:pt x="9786" y="13387"/>
                  </a:cubicBezTo>
                  <a:cubicBezTo>
                    <a:pt x="9322" y="13387"/>
                    <a:pt x="8992" y="13229"/>
                    <a:pt x="8976" y="13229"/>
                  </a:cubicBezTo>
                  <a:cubicBezTo>
                    <a:pt x="8957" y="13229"/>
                    <a:pt x="8918" y="13190"/>
                    <a:pt x="8918" y="13190"/>
                  </a:cubicBezTo>
                  <a:cubicBezTo>
                    <a:pt x="8586" y="13151"/>
                    <a:pt x="8313" y="12956"/>
                    <a:pt x="8157" y="12663"/>
                  </a:cubicBezTo>
                  <a:cubicBezTo>
                    <a:pt x="8118" y="12585"/>
                    <a:pt x="8098" y="12507"/>
                    <a:pt x="8059" y="12449"/>
                  </a:cubicBezTo>
                  <a:cubicBezTo>
                    <a:pt x="7942" y="12410"/>
                    <a:pt x="7045" y="12195"/>
                    <a:pt x="6752" y="11473"/>
                  </a:cubicBezTo>
                  <a:cubicBezTo>
                    <a:pt x="6693" y="11337"/>
                    <a:pt x="6674" y="11200"/>
                    <a:pt x="6654" y="11083"/>
                  </a:cubicBezTo>
                  <a:close/>
                </a:path>
              </a:pathLst>
            </a:custGeom>
            <a:solidFill>
              <a:srgbClr val="0088D3">
                <a:alpha val="2755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4"/>
            <p:cNvSpPr/>
            <p:nvPr/>
          </p:nvSpPr>
          <p:spPr>
            <a:xfrm>
              <a:off x="4766769" y="1372980"/>
              <a:ext cx="2798317" cy="930166"/>
            </a:xfrm>
            <a:custGeom>
              <a:avLst/>
              <a:gdLst/>
              <a:ahLst/>
              <a:cxnLst/>
              <a:rect l="l" t="t" r="r" b="b"/>
              <a:pathLst>
                <a:path w="43664" h="14514" extrusionOk="0">
                  <a:moveTo>
                    <a:pt x="38941" y="1"/>
                  </a:moveTo>
                  <a:lnTo>
                    <a:pt x="38941" y="1"/>
                  </a:lnTo>
                  <a:cubicBezTo>
                    <a:pt x="40326" y="625"/>
                    <a:pt x="41126" y="1679"/>
                    <a:pt x="41126" y="2381"/>
                  </a:cubicBezTo>
                  <a:cubicBezTo>
                    <a:pt x="41126" y="2713"/>
                    <a:pt x="41341" y="2830"/>
                    <a:pt x="41439" y="3006"/>
                  </a:cubicBezTo>
                  <a:cubicBezTo>
                    <a:pt x="41575" y="3201"/>
                    <a:pt x="41439" y="3474"/>
                    <a:pt x="40405" y="4157"/>
                  </a:cubicBezTo>
                  <a:cubicBezTo>
                    <a:pt x="39370" y="4820"/>
                    <a:pt x="38414" y="5133"/>
                    <a:pt x="37341" y="5191"/>
                  </a:cubicBezTo>
                  <a:cubicBezTo>
                    <a:pt x="37162" y="5203"/>
                    <a:pt x="36979" y="5208"/>
                    <a:pt x="36792" y="5208"/>
                  </a:cubicBezTo>
                  <a:cubicBezTo>
                    <a:pt x="36045" y="5208"/>
                    <a:pt x="35230" y="5121"/>
                    <a:pt x="34278" y="4996"/>
                  </a:cubicBezTo>
                  <a:cubicBezTo>
                    <a:pt x="33642" y="4909"/>
                    <a:pt x="33149" y="4879"/>
                    <a:pt x="32743" y="4879"/>
                  </a:cubicBezTo>
                  <a:cubicBezTo>
                    <a:pt x="31907" y="4879"/>
                    <a:pt x="31444" y="5004"/>
                    <a:pt x="30875" y="5004"/>
                  </a:cubicBezTo>
                  <a:cubicBezTo>
                    <a:pt x="30611" y="5004"/>
                    <a:pt x="30324" y="4977"/>
                    <a:pt x="29966" y="4898"/>
                  </a:cubicBezTo>
                  <a:cubicBezTo>
                    <a:pt x="29474" y="4798"/>
                    <a:pt x="29086" y="4754"/>
                    <a:pt x="28799" y="4754"/>
                  </a:cubicBezTo>
                  <a:cubicBezTo>
                    <a:pt x="28195" y="4754"/>
                    <a:pt x="28030" y="4946"/>
                    <a:pt x="28268" y="5211"/>
                  </a:cubicBezTo>
                  <a:cubicBezTo>
                    <a:pt x="28400" y="5342"/>
                    <a:pt x="28327" y="5374"/>
                    <a:pt x="28169" y="5374"/>
                  </a:cubicBezTo>
                  <a:cubicBezTo>
                    <a:pt x="28021" y="5374"/>
                    <a:pt x="27798" y="5346"/>
                    <a:pt x="27597" y="5346"/>
                  </a:cubicBezTo>
                  <a:cubicBezTo>
                    <a:pt x="27374" y="5346"/>
                    <a:pt x="27177" y="5380"/>
                    <a:pt x="27137" y="5523"/>
                  </a:cubicBezTo>
                  <a:cubicBezTo>
                    <a:pt x="27120" y="5568"/>
                    <a:pt x="27053" y="5588"/>
                    <a:pt x="26947" y="5588"/>
                  </a:cubicBezTo>
                  <a:cubicBezTo>
                    <a:pt x="26185" y="5588"/>
                    <a:pt x="23423" y="4541"/>
                    <a:pt x="23098" y="4215"/>
                  </a:cubicBezTo>
                  <a:cubicBezTo>
                    <a:pt x="22746" y="3884"/>
                    <a:pt x="25985" y="2655"/>
                    <a:pt x="24620" y="2381"/>
                  </a:cubicBezTo>
                  <a:cubicBezTo>
                    <a:pt x="23254" y="2128"/>
                    <a:pt x="20542" y="1874"/>
                    <a:pt x="19156" y="1679"/>
                  </a:cubicBezTo>
                  <a:cubicBezTo>
                    <a:pt x="18812" y="1630"/>
                    <a:pt x="18416" y="1607"/>
                    <a:pt x="18035" y="1607"/>
                  </a:cubicBezTo>
                  <a:cubicBezTo>
                    <a:pt x="16881" y="1607"/>
                    <a:pt x="15862" y="1820"/>
                    <a:pt x="16815" y="2186"/>
                  </a:cubicBezTo>
                  <a:cubicBezTo>
                    <a:pt x="17781" y="2564"/>
                    <a:pt x="17708" y="2906"/>
                    <a:pt x="17272" y="2906"/>
                  </a:cubicBezTo>
                  <a:cubicBezTo>
                    <a:pt x="17145" y="2906"/>
                    <a:pt x="16987" y="2877"/>
                    <a:pt x="16815" y="2811"/>
                  </a:cubicBezTo>
                  <a:cubicBezTo>
                    <a:pt x="16707" y="2770"/>
                    <a:pt x="16610" y="2754"/>
                    <a:pt x="16517" y="2754"/>
                  </a:cubicBezTo>
                  <a:cubicBezTo>
                    <a:pt x="16078" y="2754"/>
                    <a:pt x="15757" y="3127"/>
                    <a:pt x="15088" y="3127"/>
                  </a:cubicBezTo>
                  <a:cubicBezTo>
                    <a:pt x="14872" y="3127"/>
                    <a:pt x="14621" y="3089"/>
                    <a:pt x="14317" y="2986"/>
                  </a:cubicBezTo>
                  <a:cubicBezTo>
                    <a:pt x="12912" y="2498"/>
                    <a:pt x="12795" y="2694"/>
                    <a:pt x="11469" y="2011"/>
                  </a:cubicBezTo>
                  <a:cubicBezTo>
                    <a:pt x="11088" y="1809"/>
                    <a:pt x="10748" y="1726"/>
                    <a:pt x="10481" y="1726"/>
                  </a:cubicBezTo>
                  <a:cubicBezTo>
                    <a:pt x="9843" y="1726"/>
                    <a:pt x="9615" y="2195"/>
                    <a:pt x="10220" y="2635"/>
                  </a:cubicBezTo>
                  <a:cubicBezTo>
                    <a:pt x="11078" y="3259"/>
                    <a:pt x="10434" y="3494"/>
                    <a:pt x="9888" y="3494"/>
                  </a:cubicBezTo>
                  <a:cubicBezTo>
                    <a:pt x="9322" y="3494"/>
                    <a:pt x="8386" y="4079"/>
                    <a:pt x="9342" y="4996"/>
                  </a:cubicBezTo>
                  <a:cubicBezTo>
                    <a:pt x="10298" y="5932"/>
                    <a:pt x="12912" y="7532"/>
                    <a:pt x="11703" y="7532"/>
                  </a:cubicBezTo>
                  <a:cubicBezTo>
                    <a:pt x="11205" y="7532"/>
                    <a:pt x="10612" y="7580"/>
                    <a:pt x="10023" y="7580"/>
                  </a:cubicBezTo>
                  <a:cubicBezTo>
                    <a:pt x="9201" y="7580"/>
                    <a:pt x="8385" y="7488"/>
                    <a:pt x="7839" y="7045"/>
                  </a:cubicBezTo>
                  <a:cubicBezTo>
                    <a:pt x="6864" y="6303"/>
                    <a:pt x="6181" y="5932"/>
                    <a:pt x="5713" y="5464"/>
                  </a:cubicBezTo>
                  <a:cubicBezTo>
                    <a:pt x="5627" y="5378"/>
                    <a:pt x="5572" y="5342"/>
                    <a:pt x="5542" y="5342"/>
                  </a:cubicBezTo>
                  <a:cubicBezTo>
                    <a:pt x="5410" y="5342"/>
                    <a:pt x="5783" y="6057"/>
                    <a:pt x="6181" y="6264"/>
                  </a:cubicBezTo>
                  <a:cubicBezTo>
                    <a:pt x="6280" y="6320"/>
                    <a:pt x="6288" y="6345"/>
                    <a:pt x="6235" y="6345"/>
                  </a:cubicBezTo>
                  <a:cubicBezTo>
                    <a:pt x="6050" y="6345"/>
                    <a:pt x="5123" y="6041"/>
                    <a:pt x="4835" y="5737"/>
                  </a:cubicBezTo>
                  <a:cubicBezTo>
                    <a:pt x="4464" y="5367"/>
                    <a:pt x="3839" y="4898"/>
                    <a:pt x="3547" y="4606"/>
                  </a:cubicBezTo>
                  <a:cubicBezTo>
                    <a:pt x="3254" y="4313"/>
                    <a:pt x="2805" y="3181"/>
                    <a:pt x="3098" y="2069"/>
                  </a:cubicBezTo>
                  <a:lnTo>
                    <a:pt x="3098" y="2069"/>
                  </a:lnTo>
                  <a:cubicBezTo>
                    <a:pt x="2474" y="3103"/>
                    <a:pt x="2766" y="4664"/>
                    <a:pt x="3332" y="5191"/>
                  </a:cubicBezTo>
                  <a:cubicBezTo>
                    <a:pt x="3859" y="5737"/>
                    <a:pt x="4249" y="7006"/>
                    <a:pt x="5615" y="7864"/>
                  </a:cubicBezTo>
                  <a:cubicBezTo>
                    <a:pt x="6981" y="8703"/>
                    <a:pt x="8834" y="9171"/>
                    <a:pt x="8308" y="9249"/>
                  </a:cubicBezTo>
                  <a:cubicBezTo>
                    <a:pt x="7761" y="9328"/>
                    <a:pt x="6278" y="9620"/>
                    <a:pt x="6513" y="9835"/>
                  </a:cubicBezTo>
                  <a:cubicBezTo>
                    <a:pt x="6674" y="9984"/>
                    <a:pt x="6701" y="10102"/>
                    <a:pt x="6513" y="10102"/>
                  </a:cubicBezTo>
                  <a:cubicBezTo>
                    <a:pt x="6405" y="10102"/>
                    <a:pt x="6228" y="10063"/>
                    <a:pt x="5966" y="9971"/>
                  </a:cubicBezTo>
                  <a:cubicBezTo>
                    <a:pt x="5789" y="9920"/>
                    <a:pt x="5659" y="9897"/>
                    <a:pt x="5581" y="9897"/>
                  </a:cubicBezTo>
                  <a:cubicBezTo>
                    <a:pt x="5334" y="9897"/>
                    <a:pt x="5607" y="10133"/>
                    <a:pt x="6513" y="10459"/>
                  </a:cubicBezTo>
                  <a:cubicBezTo>
                    <a:pt x="6747" y="10537"/>
                    <a:pt x="6942" y="10635"/>
                    <a:pt x="7078" y="10713"/>
                  </a:cubicBezTo>
                  <a:cubicBezTo>
                    <a:pt x="7820" y="11084"/>
                    <a:pt x="8074" y="11493"/>
                    <a:pt x="8932" y="11610"/>
                  </a:cubicBezTo>
                  <a:cubicBezTo>
                    <a:pt x="9612" y="11711"/>
                    <a:pt x="8910" y="11796"/>
                    <a:pt x="8022" y="11796"/>
                  </a:cubicBezTo>
                  <a:cubicBezTo>
                    <a:pt x="7535" y="11796"/>
                    <a:pt x="6992" y="11770"/>
                    <a:pt x="6591" y="11708"/>
                  </a:cubicBezTo>
                  <a:cubicBezTo>
                    <a:pt x="5478" y="11532"/>
                    <a:pt x="3371" y="11298"/>
                    <a:pt x="2474" y="10927"/>
                  </a:cubicBezTo>
                  <a:cubicBezTo>
                    <a:pt x="1576" y="10557"/>
                    <a:pt x="1010" y="10049"/>
                    <a:pt x="464" y="9640"/>
                  </a:cubicBezTo>
                  <a:cubicBezTo>
                    <a:pt x="370" y="9567"/>
                    <a:pt x="297" y="9535"/>
                    <a:pt x="244" y="9535"/>
                  </a:cubicBezTo>
                  <a:cubicBezTo>
                    <a:pt x="0" y="9535"/>
                    <a:pt x="178" y="10201"/>
                    <a:pt x="659" y="10537"/>
                  </a:cubicBezTo>
                  <a:cubicBezTo>
                    <a:pt x="1244" y="10947"/>
                    <a:pt x="3449" y="12801"/>
                    <a:pt x="5927" y="13249"/>
                  </a:cubicBezTo>
                  <a:cubicBezTo>
                    <a:pt x="8425" y="13659"/>
                    <a:pt x="9088" y="13445"/>
                    <a:pt x="10942" y="14030"/>
                  </a:cubicBezTo>
                  <a:cubicBezTo>
                    <a:pt x="11655" y="14260"/>
                    <a:pt x="12064" y="14312"/>
                    <a:pt x="12406" y="14312"/>
                  </a:cubicBezTo>
                  <a:cubicBezTo>
                    <a:pt x="12691" y="14312"/>
                    <a:pt x="12930" y="14276"/>
                    <a:pt x="13261" y="14276"/>
                  </a:cubicBezTo>
                  <a:cubicBezTo>
                    <a:pt x="13544" y="14276"/>
                    <a:pt x="13893" y="14302"/>
                    <a:pt x="14395" y="14401"/>
                  </a:cubicBezTo>
                  <a:cubicBezTo>
                    <a:pt x="14819" y="14478"/>
                    <a:pt x="15205" y="14514"/>
                    <a:pt x="15541" y="14514"/>
                  </a:cubicBezTo>
                  <a:cubicBezTo>
                    <a:pt x="16648" y="14514"/>
                    <a:pt x="17219" y="14125"/>
                    <a:pt x="16815" y="13542"/>
                  </a:cubicBezTo>
                  <a:cubicBezTo>
                    <a:pt x="16268" y="12781"/>
                    <a:pt x="16756" y="12469"/>
                    <a:pt x="16503" y="12001"/>
                  </a:cubicBezTo>
                  <a:cubicBezTo>
                    <a:pt x="16229" y="11571"/>
                    <a:pt x="16054" y="11376"/>
                    <a:pt x="16522" y="11220"/>
                  </a:cubicBezTo>
                  <a:cubicBezTo>
                    <a:pt x="16951" y="11103"/>
                    <a:pt x="17498" y="10732"/>
                    <a:pt x="16698" y="10264"/>
                  </a:cubicBezTo>
                  <a:cubicBezTo>
                    <a:pt x="16014" y="9914"/>
                    <a:pt x="16186" y="9396"/>
                    <a:pt x="17361" y="9396"/>
                  </a:cubicBezTo>
                  <a:cubicBezTo>
                    <a:pt x="17628" y="9396"/>
                    <a:pt x="17946" y="9422"/>
                    <a:pt x="18317" y="9484"/>
                  </a:cubicBezTo>
                  <a:cubicBezTo>
                    <a:pt x="20346" y="9835"/>
                    <a:pt x="23390" y="10693"/>
                    <a:pt x="24698" y="10830"/>
                  </a:cubicBezTo>
                  <a:cubicBezTo>
                    <a:pt x="25985" y="11006"/>
                    <a:pt x="27000" y="11123"/>
                    <a:pt x="25693" y="11552"/>
                  </a:cubicBezTo>
                  <a:cubicBezTo>
                    <a:pt x="24366" y="12001"/>
                    <a:pt x="26219" y="12762"/>
                    <a:pt x="27332" y="12762"/>
                  </a:cubicBezTo>
                  <a:cubicBezTo>
                    <a:pt x="27914" y="12762"/>
                    <a:pt x="28303" y="12850"/>
                    <a:pt x="28769" y="12850"/>
                  </a:cubicBezTo>
                  <a:cubicBezTo>
                    <a:pt x="29178" y="12850"/>
                    <a:pt x="29646" y="12782"/>
                    <a:pt x="30356" y="12527"/>
                  </a:cubicBezTo>
                  <a:cubicBezTo>
                    <a:pt x="31773" y="12037"/>
                    <a:pt x="32277" y="12020"/>
                    <a:pt x="33568" y="12020"/>
                  </a:cubicBezTo>
                  <a:cubicBezTo>
                    <a:pt x="33663" y="12020"/>
                    <a:pt x="33763" y="12020"/>
                    <a:pt x="33868" y="12020"/>
                  </a:cubicBezTo>
                  <a:cubicBezTo>
                    <a:pt x="35351" y="12020"/>
                    <a:pt x="38395" y="11610"/>
                    <a:pt x="37146" y="11064"/>
                  </a:cubicBezTo>
                  <a:cubicBezTo>
                    <a:pt x="36002" y="10574"/>
                    <a:pt x="36447" y="10557"/>
                    <a:pt x="37238" y="10557"/>
                  </a:cubicBezTo>
                  <a:cubicBezTo>
                    <a:pt x="37297" y="10557"/>
                    <a:pt x="37357" y="10557"/>
                    <a:pt x="37419" y="10557"/>
                  </a:cubicBezTo>
                  <a:cubicBezTo>
                    <a:pt x="38317" y="10557"/>
                    <a:pt x="40034" y="10303"/>
                    <a:pt x="38570" y="9659"/>
                  </a:cubicBezTo>
                  <a:cubicBezTo>
                    <a:pt x="37107" y="9035"/>
                    <a:pt x="37927" y="8274"/>
                    <a:pt x="40619" y="7337"/>
                  </a:cubicBezTo>
                  <a:cubicBezTo>
                    <a:pt x="43292" y="6420"/>
                    <a:pt x="43663" y="5093"/>
                    <a:pt x="43039" y="3923"/>
                  </a:cubicBezTo>
                  <a:cubicBezTo>
                    <a:pt x="42414" y="2830"/>
                    <a:pt x="42083" y="2869"/>
                    <a:pt x="41712" y="2206"/>
                  </a:cubicBezTo>
                  <a:cubicBezTo>
                    <a:pt x="41692" y="2167"/>
                    <a:pt x="41673" y="2128"/>
                    <a:pt x="41673" y="2089"/>
                  </a:cubicBezTo>
                  <a:cubicBezTo>
                    <a:pt x="41283" y="1289"/>
                    <a:pt x="40112" y="333"/>
                    <a:pt x="38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4"/>
            <p:cNvSpPr/>
            <p:nvPr/>
          </p:nvSpPr>
          <p:spPr>
            <a:xfrm>
              <a:off x="4766834" y="1371762"/>
              <a:ext cx="2794471" cy="929397"/>
            </a:xfrm>
            <a:custGeom>
              <a:avLst/>
              <a:gdLst/>
              <a:ahLst/>
              <a:cxnLst/>
              <a:rect l="l" t="t" r="r" b="b"/>
              <a:pathLst>
                <a:path w="43604" h="14502" extrusionOk="0">
                  <a:moveTo>
                    <a:pt x="38882" y="0"/>
                  </a:moveTo>
                  <a:lnTo>
                    <a:pt x="38882" y="0"/>
                  </a:lnTo>
                  <a:cubicBezTo>
                    <a:pt x="40267" y="644"/>
                    <a:pt x="41086" y="1678"/>
                    <a:pt x="41086" y="2381"/>
                  </a:cubicBezTo>
                  <a:cubicBezTo>
                    <a:pt x="41086" y="2693"/>
                    <a:pt x="41301" y="2830"/>
                    <a:pt x="41399" y="2986"/>
                  </a:cubicBezTo>
                  <a:cubicBezTo>
                    <a:pt x="41516" y="3181"/>
                    <a:pt x="41399" y="3434"/>
                    <a:pt x="40345" y="4137"/>
                  </a:cubicBezTo>
                  <a:cubicBezTo>
                    <a:pt x="39330" y="4820"/>
                    <a:pt x="38374" y="5112"/>
                    <a:pt x="37301" y="5191"/>
                  </a:cubicBezTo>
                  <a:cubicBezTo>
                    <a:pt x="36052" y="5834"/>
                    <a:pt x="35877" y="6361"/>
                    <a:pt x="36950" y="6830"/>
                  </a:cubicBezTo>
                  <a:cubicBezTo>
                    <a:pt x="38413" y="7454"/>
                    <a:pt x="36716" y="7727"/>
                    <a:pt x="35818" y="7727"/>
                  </a:cubicBezTo>
                  <a:cubicBezTo>
                    <a:pt x="35755" y="7727"/>
                    <a:pt x="35693" y="7727"/>
                    <a:pt x="35633" y="7727"/>
                  </a:cubicBezTo>
                  <a:cubicBezTo>
                    <a:pt x="34827" y="7727"/>
                    <a:pt x="34382" y="7744"/>
                    <a:pt x="35545" y="8234"/>
                  </a:cubicBezTo>
                  <a:cubicBezTo>
                    <a:pt x="36794" y="8781"/>
                    <a:pt x="33731" y="9190"/>
                    <a:pt x="32248" y="9190"/>
                  </a:cubicBezTo>
                  <a:cubicBezTo>
                    <a:pt x="32143" y="9190"/>
                    <a:pt x="32043" y="9190"/>
                    <a:pt x="31947" y="9190"/>
                  </a:cubicBezTo>
                  <a:cubicBezTo>
                    <a:pt x="30659" y="9190"/>
                    <a:pt x="30171" y="9207"/>
                    <a:pt x="28735" y="9698"/>
                  </a:cubicBezTo>
                  <a:cubicBezTo>
                    <a:pt x="28016" y="9953"/>
                    <a:pt x="27543" y="10021"/>
                    <a:pt x="27132" y="10021"/>
                  </a:cubicBezTo>
                  <a:cubicBezTo>
                    <a:pt x="26663" y="10021"/>
                    <a:pt x="26274" y="9932"/>
                    <a:pt x="25692" y="9932"/>
                  </a:cubicBezTo>
                  <a:cubicBezTo>
                    <a:pt x="24619" y="9932"/>
                    <a:pt x="22765" y="9171"/>
                    <a:pt x="24072" y="8722"/>
                  </a:cubicBezTo>
                  <a:cubicBezTo>
                    <a:pt x="25399" y="8293"/>
                    <a:pt x="24365" y="8156"/>
                    <a:pt x="23077" y="8000"/>
                  </a:cubicBezTo>
                  <a:cubicBezTo>
                    <a:pt x="21789" y="7844"/>
                    <a:pt x="18745" y="7005"/>
                    <a:pt x="16716" y="6654"/>
                  </a:cubicBezTo>
                  <a:cubicBezTo>
                    <a:pt x="16341" y="6593"/>
                    <a:pt x="16021" y="6566"/>
                    <a:pt x="15753" y="6566"/>
                  </a:cubicBezTo>
                  <a:cubicBezTo>
                    <a:pt x="14571" y="6566"/>
                    <a:pt x="14409" y="7084"/>
                    <a:pt x="15077" y="7434"/>
                  </a:cubicBezTo>
                  <a:cubicBezTo>
                    <a:pt x="15877" y="7903"/>
                    <a:pt x="15350" y="8273"/>
                    <a:pt x="14902" y="8390"/>
                  </a:cubicBezTo>
                  <a:cubicBezTo>
                    <a:pt x="14453" y="8527"/>
                    <a:pt x="14609" y="8722"/>
                    <a:pt x="14882" y="9171"/>
                  </a:cubicBezTo>
                  <a:cubicBezTo>
                    <a:pt x="15155" y="9620"/>
                    <a:pt x="14668" y="9951"/>
                    <a:pt x="15194" y="10712"/>
                  </a:cubicBezTo>
                  <a:cubicBezTo>
                    <a:pt x="15609" y="11276"/>
                    <a:pt x="15045" y="11681"/>
                    <a:pt x="13963" y="11681"/>
                  </a:cubicBezTo>
                  <a:cubicBezTo>
                    <a:pt x="13620" y="11681"/>
                    <a:pt x="13226" y="11640"/>
                    <a:pt x="12794" y="11551"/>
                  </a:cubicBezTo>
                  <a:cubicBezTo>
                    <a:pt x="12314" y="11464"/>
                    <a:pt x="11973" y="11439"/>
                    <a:pt x="11697" y="11439"/>
                  </a:cubicBezTo>
                  <a:cubicBezTo>
                    <a:pt x="11336" y="11439"/>
                    <a:pt x="11087" y="11481"/>
                    <a:pt x="10784" y="11481"/>
                  </a:cubicBezTo>
                  <a:cubicBezTo>
                    <a:pt x="10443" y="11481"/>
                    <a:pt x="10034" y="11428"/>
                    <a:pt x="9321" y="11200"/>
                  </a:cubicBezTo>
                  <a:cubicBezTo>
                    <a:pt x="8404" y="10927"/>
                    <a:pt x="7760" y="10829"/>
                    <a:pt x="7058" y="10751"/>
                  </a:cubicBezTo>
                  <a:lnTo>
                    <a:pt x="7058" y="10751"/>
                  </a:lnTo>
                  <a:cubicBezTo>
                    <a:pt x="7780" y="11142"/>
                    <a:pt x="8053" y="11532"/>
                    <a:pt x="8912" y="11649"/>
                  </a:cubicBezTo>
                  <a:cubicBezTo>
                    <a:pt x="9592" y="11750"/>
                    <a:pt x="8881" y="11834"/>
                    <a:pt x="7993" y="11834"/>
                  </a:cubicBezTo>
                  <a:cubicBezTo>
                    <a:pt x="7506" y="11834"/>
                    <a:pt x="6964" y="11809"/>
                    <a:pt x="6570" y="11746"/>
                  </a:cubicBezTo>
                  <a:cubicBezTo>
                    <a:pt x="5438" y="11590"/>
                    <a:pt x="3351" y="11337"/>
                    <a:pt x="2453" y="10966"/>
                  </a:cubicBezTo>
                  <a:cubicBezTo>
                    <a:pt x="1517" y="10615"/>
                    <a:pt x="990" y="10088"/>
                    <a:pt x="443" y="9678"/>
                  </a:cubicBezTo>
                  <a:cubicBezTo>
                    <a:pt x="349" y="9599"/>
                    <a:pt x="277" y="9565"/>
                    <a:pt x="226" y="9565"/>
                  </a:cubicBezTo>
                  <a:cubicBezTo>
                    <a:pt x="1" y="9565"/>
                    <a:pt x="174" y="10219"/>
                    <a:pt x="619" y="10537"/>
                  </a:cubicBezTo>
                  <a:cubicBezTo>
                    <a:pt x="1204" y="10946"/>
                    <a:pt x="3390" y="12820"/>
                    <a:pt x="5887" y="13229"/>
                  </a:cubicBezTo>
                  <a:cubicBezTo>
                    <a:pt x="8365" y="13659"/>
                    <a:pt x="9048" y="13424"/>
                    <a:pt x="10882" y="14010"/>
                  </a:cubicBezTo>
                  <a:cubicBezTo>
                    <a:pt x="11591" y="14229"/>
                    <a:pt x="12000" y="14278"/>
                    <a:pt x="12338" y="14278"/>
                  </a:cubicBezTo>
                  <a:cubicBezTo>
                    <a:pt x="12619" y="14278"/>
                    <a:pt x="12852" y="14244"/>
                    <a:pt x="13168" y="14244"/>
                  </a:cubicBezTo>
                  <a:cubicBezTo>
                    <a:pt x="13455" y="14244"/>
                    <a:pt x="13811" y="14272"/>
                    <a:pt x="14336" y="14381"/>
                  </a:cubicBezTo>
                  <a:cubicBezTo>
                    <a:pt x="14770" y="14464"/>
                    <a:pt x="15164" y="14502"/>
                    <a:pt x="15507" y="14502"/>
                  </a:cubicBezTo>
                  <a:cubicBezTo>
                    <a:pt x="16611" y="14502"/>
                    <a:pt x="17172" y="14103"/>
                    <a:pt x="16755" y="13522"/>
                  </a:cubicBezTo>
                  <a:cubicBezTo>
                    <a:pt x="16228" y="12781"/>
                    <a:pt x="16716" y="12429"/>
                    <a:pt x="16443" y="12000"/>
                  </a:cubicBezTo>
                  <a:cubicBezTo>
                    <a:pt x="16170" y="11532"/>
                    <a:pt x="16033" y="11337"/>
                    <a:pt x="16463" y="11220"/>
                  </a:cubicBezTo>
                  <a:cubicBezTo>
                    <a:pt x="16931" y="11083"/>
                    <a:pt x="17458" y="10693"/>
                    <a:pt x="16638" y="10264"/>
                  </a:cubicBezTo>
                  <a:cubicBezTo>
                    <a:pt x="15961" y="9901"/>
                    <a:pt x="16123" y="9386"/>
                    <a:pt x="17279" y="9386"/>
                  </a:cubicBezTo>
                  <a:cubicBezTo>
                    <a:pt x="17554" y="9386"/>
                    <a:pt x="17886" y="9415"/>
                    <a:pt x="18277" y="9483"/>
                  </a:cubicBezTo>
                  <a:cubicBezTo>
                    <a:pt x="20287" y="9815"/>
                    <a:pt x="23350" y="10654"/>
                    <a:pt x="24638" y="10829"/>
                  </a:cubicBezTo>
                  <a:cubicBezTo>
                    <a:pt x="25926" y="10986"/>
                    <a:pt x="26960" y="11122"/>
                    <a:pt x="25633" y="11551"/>
                  </a:cubicBezTo>
                  <a:cubicBezTo>
                    <a:pt x="24326" y="11961"/>
                    <a:pt x="26199" y="12742"/>
                    <a:pt x="27272" y="12742"/>
                  </a:cubicBezTo>
                  <a:cubicBezTo>
                    <a:pt x="27861" y="12742"/>
                    <a:pt x="28250" y="12841"/>
                    <a:pt x="28735" y="12841"/>
                  </a:cubicBezTo>
                  <a:cubicBezTo>
                    <a:pt x="29135" y="12841"/>
                    <a:pt x="29600" y="12774"/>
                    <a:pt x="30296" y="12527"/>
                  </a:cubicBezTo>
                  <a:cubicBezTo>
                    <a:pt x="31732" y="12036"/>
                    <a:pt x="32253" y="12020"/>
                    <a:pt x="33515" y="12020"/>
                  </a:cubicBezTo>
                  <a:cubicBezTo>
                    <a:pt x="33609" y="12020"/>
                    <a:pt x="33706" y="12020"/>
                    <a:pt x="33809" y="12020"/>
                  </a:cubicBezTo>
                  <a:cubicBezTo>
                    <a:pt x="35291" y="12020"/>
                    <a:pt x="38335" y="11610"/>
                    <a:pt x="37106" y="11064"/>
                  </a:cubicBezTo>
                  <a:cubicBezTo>
                    <a:pt x="35925" y="10573"/>
                    <a:pt x="36385" y="10556"/>
                    <a:pt x="37178" y="10556"/>
                  </a:cubicBezTo>
                  <a:cubicBezTo>
                    <a:pt x="37237" y="10556"/>
                    <a:pt x="37298" y="10556"/>
                    <a:pt x="37360" y="10556"/>
                  </a:cubicBezTo>
                  <a:cubicBezTo>
                    <a:pt x="38238" y="10556"/>
                    <a:pt x="39974" y="10283"/>
                    <a:pt x="38511" y="9659"/>
                  </a:cubicBezTo>
                  <a:cubicBezTo>
                    <a:pt x="37048" y="9015"/>
                    <a:pt x="37887" y="8254"/>
                    <a:pt x="40560" y="7337"/>
                  </a:cubicBezTo>
                  <a:cubicBezTo>
                    <a:pt x="43252" y="6400"/>
                    <a:pt x="43603" y="5073"/>
                    <a:pt x="42979" y="3922"/>
                  </a:cubicBezTo>
                  <a:cubicBezTo>
                    <a:pt x="42374" y="2830"/>
                    <a:pt x="42023" y="2869"/>
                    <a:pt x="41652" y="2186"/>
                  </a:cubicBezTo>
                  <a:cubicBezTo>
                    <a:pt x="41652" y="2166"/>
                    <a:pt x="41633" y="2147"/>
                    <a:pt x="41613" y="2088"/>
                  </a:cubicBezTo>
                  <a:cubicBezTo>
                    <a:pt x="41223" y="1288"/>
                    <a:pt x="40052" y="313"/>
                    <a:pt x="38882"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4"/>
            <p:cNvSpPr/>
            <p:nvPr/>
          </p:nvSpPr>
          <p:spPr>
            <a:xfrm>
              <a:off x="5626836" y="2371999"/>
              <a:ext cx="1225545" cy="446369"/>
            </a:xfrm>
            <a:custGeom>
              <a:avLst/>
              <a:gdLst/>
              <a:ahLst/>
              <a:cxnLst/>
              <a:rect l="l" t="t" r="r" b="b"/>
              <a:pathLst>
                <a:path w="19123" h="6965" extrusionOk="0">
                  <a:moveTo>
                    <a:pt x="9094" y="1"/>
                  </a:moveTo>
                  <a:cubicBezTo>
                    <a:pt x="8895" y="1"/>
                    <a:pt x="9911" y="729"/>
                    <a:pt x="11317" y="998"/>
                  </a:cubicBezTo>
                  <a:cubicBezTo>
                    <a:pt x="13057" y="1291"/>
                    <a:pt x="13525" y="1963"/>
                    <a:pt x="14722" y="1963"/>
                  </a:cubicBezTo>
                  <a:cubicBezTo>
                    <a:pt x="14800" y="1963"/>
                    <a:pt x="14881" y="1960"/>
                    <a:pt x="14965" y="1954"/>
                  </a:cubicBezTo>
                  <a:cubicBezTo>
                    <a:pt x="15067" y="1947"/>
                    <a:pt x="15149" y="1944"/>
                    <a:pt x="15211" y="1944"/>
                  </a:cubicBezTo>
                  <a:cubicBezTo>
                    <a:pt x="15964" y="1944"/>
                    <a:pt x="13914" y="2426"/>
                    <a:pt x="12654" y="2426"/>
                  </a:cubicBezTo>
                  <a:cubicBezTo>
                    <a:pt x="12590" y="2426"/>
                    <a:pt x="12527" y="2425"/>
                    <a:pt x="12468" y="2422"/>
                  </a:cubicBezTo>
                  <a:cubicBezTo>
                    <a:pt x="11570" y="2370"/>
                    <a:pt x="10681" y="2327"/>
                    <a:pt x="9917" y="2327"/>
                  </a:cubicBezTo>
                  <a:cubicBezTo>
                    <a:pt x="9535" y="2327"/>
                    <a:pt x="9183" y="2338"/>
                    <a:pt x="8878" y="2364"/>
                  </a:cubicBezTo>
                  <a:cubicBezTo>
                    <a:pt x="8786" y="2371"/>
                    <a:pt x="8684" y="2375"/>
                    <a:pt x="8574" y="2375"/>
                  </a:cubicBezTo>
                  <a:cubicBezTo>
                    <a:pt x="7562" y="2375"/>
                    <a:pt x="5880" y="2075"/>
                    <a:pt x="5405" y="1934"/>
                  </a:cubicBezTo>
                  <a:cubicBezTo>
                    <a:pt x="5335" y="1910"/>
                    <a:pt x="5277" y="1899"/>
                    <a:pt x="5233" y="1899"/>
                  </a:cubicBezTo>
                  <a:cubicBezTo>
                    <a:pt x="4958" y="1899"/>
                    <a:pt x="5201" y="2326"/>
                    <a:pt x="6126" y="2578"/>
                  </a:cubicBezTo>
                  <a:cubicBezTo>
                    <a:pt x="6976" y="2823"/>
                    <a:pt x="7237" y="3055"/>
                    <a:pt x="6842" y="3055"/>
                  </a:cubicBezTo>
                  <a:cubicBezTo>
                    <a:pt x="6765" y="3055"/>
                    <a:pt x="6663" y="3046"/>
                    <a:pt x="6536" y="3027"/>
                  </a:cubicBezTo>
                  <a:cubicBezTo>
                    <a:pt x="6432" y="3012"/>
                    <a:pt x="6349" y="3005"/>
                    <a:pt x="6284" y="3005"/>
                  </a:cubicBezTo>
                  <a:cubicBezTo>
                    <a:pt x="5859" y="3005"/>
                    <a:pt x="6190" y="3299"/>
                    <a:pt x="6478" y="3417"/>
                  </a:cubicBezTo>
                  <a:cubicBezTo>
                    <a:pt x="6819" y="3531"/>
                    <a:pt x="7178" y="4160"/>
                    <a:pt x="5088" y="4160"/>
                  </a:cubicBezTo>
                  <a:cubicBezTo>
                    <a:pt x="5026" y="4160"/>
                    <a:pt x="4963" y="4160"/>
                    <a:pt x="4897" y="4159"/>
                  </a:cubicBezTo>
                  <a:cubicBezTo>
                    <a:pt x="3902" y="4159"/>
                    <a:pt x="3395" y="4198"/>
                    <a:pt x="3024" y="4217"/>
                  </a:cubicBezTo>
                  <a:cubicBezTo>
                    <a:pt x="2691" y="4231"/>
                    <a:pt x="2485" y="4262"/>
                    <a:pt x="2152" y="4262"/>
                  </a:cubicBezTo>
                  <a:cubicBezTo>
                    <a:pt x="1997" y="4262"/>
                    <a:pt x="1815" y="4255"/>
                    <a:pt x="1580" y="4237"/>
                  </a:cubicBezTo>
                  <a:cubicBezTo>
                    <a:pt x="826" y="4165"/>
                    <a:pt x="204" y="4034"/>
                    <a:pt x="79" y="4034"/>
                  </a:cubicBezTo>
                  <a:cubicBezTo>
                    <a:pt x="1" y="4034"/>
                    <a:pt x="120" y="4086"/>
                    <a:pt x="527" y="4237"/>
                  </a:cubicBezTo>
                  <a:cubicBezTo>
                    <a:pt x="1619" y="4647"/>
                    <a:pt x="2497" y="5212"/>
                    <a:pt x="4175" y="5369"/>
                  </a:cubicBezTo>
                  <a:cubicBezTo>
                    <a:pt x="5545" y="5465"/>
                    <a:pt x="5877" y="5695"/>
                    <a:pt x="6534" y="5695"/>
                  </a:cubicBezTo>
                  <a:cubicBezTo>
                    <a:pt x="6672" y="5695"/>
                    <a:pt x="6825" y="5685"/>
                    <a:pt x="7004" y="5661"/>
                  </a:cubicBezTo>
                  <a:cubicBezTo>
                    <a:pt x="7143" y="5640"/>
                    <a:pt x="7281" y="5631"/>
                    <a:pt x="7412" y="5631"/>
                  </a:cubicBezTo>
                  <a:cubicBezTo>
                    <a:pt x="8250" y="5631"/>
                    <a:pt x="8837" y="6006"/>
                    <a:pt x="7590" y="6090"/>
                  </a:cubicBezTo>
                  <a:cubicBezTo>
                    <a:pt x="6146" y="6208"/>
                    <a:pt x="6361" y="6364"/>
                    <a:pt x="7239" y="6461"/>
                  </a:cubicBezTo>
                  <a:cubicBezTo>
                    <a:pt x="8156" y="6559"/>
                    <a:pt x="6146" y="6734"/>
                    <a:pt x="7824" y="6929"/>
                  </a:cubicBezTo>
                  <a:cubicBezTo>
                    <a:pt x="8085" y="6954"/>
                    <a:pt x="8332" y="6965"/>
                    <a:pt x="8565" y="6965"/>
                  </a:cubicBezTo>
                  <a:cubicBezTo>
                    <a:pt x="9808" y="6965"/>
                    <a:pt x="10645" y="6664"/>
                    <a:pt x="11121" y="6598"/>
                  </a:cubicBezTo>
                  <a:cubicBezTo>
                    <a:pt x="11687" y="6539"/>
                    <a:pt x="11882" y="6208"/>
                    <a:pt x="10829" y="5993"/>
                  </a:cubicBezTo>
                  <a:cubicBezTo>
                    <a:pt x="9775" y="5778"/>
                    <a:pt x="9346" y="5232"/>
                    <a:pt x="8839" y="4881"/>
                  </a:cubicBezTo>
                  <a:cubicBezTo>
                    <a:pt x="8588" y="4695"/>
                    <a:pt x="8731" y="4646"/>
                    <a:pt x="9080" y="4646"/>
                  </a:cubicBezTo>
                  <a:cubicBezTo>
                    <a:pt x="9464" y="4646"/>
                    <a:pt x="10098" y="4705"/>
                    <a:pt x="10731" y="4705"/>
                  </a:cubicBezTo>
                  <a:cubicBezTo>
                    <a:pt x="11960" y="4705"/>
                    <a:pt x="14556" y="4608"/>
                    <a:pt x="12995" y="4256"/>
                  </a:cubicBezTo>
                  <a:cubicBezTo>
                    <a:pt x="11434" y="3925"/>
                    <a:pt x="12663" y="4042"/>
                    <a:pt x="14263" y="3710"/>
                  </a:cubicBezTo>
                  <a:cubicBezTo>
                    <a:pt x="15882" y="3359"/>
                    <a:pt x="15102" y="3378"/>
                    <a:pt x="16214" y="2949"/>
                  </a:cubicBezTo>
                  <a:cubicBezTo>
                    <a:pt x="17307" y="2500"/>
                    <a:pt x="17794" y="2013"/>
                    <a:pt x="18438" y="1876"/>
                  </a:cubicBezTo>
                  <a:cubicBezTo>
                    <a:pt x="18931" y="1760"/>
                    <a:pt x="19122" y="1591"/>
                    <a:pt x="18646" y="1591"/>
                  </a:cubicBezTo>
                  <a:cubicBezTo>
                    <a:pt x="18480" y="1591"/>
                    <a:pt x="18234" y="1611"/>
                    <a:pt x="17892" y="1661"/>
                  </a:cubicBezTo>
                  <a:cubicBezTo>
                    <a:pt x="17658" y="1700"/>
                    <a:pt x="17463" y="1700"/>
                    <a:pt x="17307" y="1700"/>
                  </a:cubicBezTo>
                  <a:cubicBezTo>
                    <a:pt x="16740" y="1682"/>
                    <a:pt x="16841" y="1424"/>
                    <a:pt x="16004" y="1424"/>
                  </a:cubicBezTo>
                  <a:cubicBezTo>
                    <a:pt x="15948" y="1424"/>
                    <a:pt x="15888" y="1425"/>
                    <a:pt x="15824" y="1427"/>
                  </a:cubicBezTo>
                  <a:cubicBezTo>
                    <a:pt x="15704" y="1435"/>
                    <a:pt x="15587" y="1438"/>
                    <a:pt x="15473" y="1438"/>
                  </a:cubicBezTo>
                  <a:cubicBezTo>
                    <a:pt x="14454" y="1438"/>
                    <a:pt x="13694" y="1171"/>
                    <a:pt x="13969" y="1171"/>
                  </a:cubicBezTo>
                  <a:cubicBezTo>
                    <a:pt x="13985" y="1171"/>
                    <a:pt x="14005" y="1172"/>
                    <a:pt x="14029" y="1173"/>
                  </a:cubicBezTo>
                  <a:cubicBezTo>
                    <a:pt x="14045" y="1175"/>
                    <a:pt x="14064" y="1176"/>
                    <a:pt x="14084" y="1176"/>
                  </a:cubicBezTo>
                  <a:cubicBezTo>
                    <a:pt x="14608" y="1176"/>
                    <a:pt x="16294" y="702"/>
                    <a:pt x="16858" y="608"/>
                  </a:cubicBezTo>
                  <a:cubicBezTo>
                    <a:pt x="17352" y="525"/>
                    <a:pt x="17332" y="332"/>
                    <a:pt x="16670" y="332"/>
                  </a:cubicBezTo>
                  <a:cubicBezTo>
                    <a:pt x="16547" y="332"/>
                    <a:pt x="16402" y="339"/>
                    <a:pt x="16234" y="354"/>
                  </a:cubicBezTo>
                  <a:cubicBezTo>
                    <a:pt x="15068" y="445"/>
                    <a:pt x="13455" y="644"/>
                    <a:pt x="12056" y="644"/>
                  </a:cubicBezTo>
                  <a:cubicBezTo>
                    <a:pt x="11064" y="644"/>
                    <a:pt x="10181" y="544"/>
                    <a:pt x="9639" y="237"/>
                  </a:cubicBezTo>
                  <a:cubicBezTo>
                    <a:pt x="9329" y="68"/>
                    <a:pt x="9155" y="1"/>
                    <a:pt x="90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4"/>
            <p:cNvSpPr/>
            <p:nvPr/>
          </p:nvSpPr>
          <p:spPr>
            <a:xfrm>
              <a:off x="5626708" y="2473900"/>
              <a:ext cx="1225673" cy="344470"/>
            </a:xfrm>
            <a:custGeom>
              <a:avLst/>
              <a:gdLst/>
              <a:ahLst/>
              <a:cxnLst/>
              <a:rect l="l" t="t" r="r" b="b"/>
              <a:pathLst>
                <a:path w="19125" h="5375" extrusionOk="0">
                  <a:moveTo>
                    <a:pt x="18648" y="1"/>
                  </a:moveTo>
                  <a:cubicBezTo>
                    <a:pt x="18482" y="1"/>
                    <a:pt x="18236" y="21"/>
                    <a:pt x="17894" y="71"/>
                  </a:cubicBezTo>
                  <a:cubicBezTo>
                    <a:pt x="17660" y="110"/>
                    <a:pt x="17465" y="110"/>
                    <a:pt x="17309" y="110"/>
                  </a:cubicBezTo>
                  <a:cubicBezTo>
                    <a:pt x="14988" y="1500"/>
                    <a:pt x="14063" y="1931"/>
                    <a:pt x="12494" y="1931"/>
                  </a:cubicBezTo>
                  <a:cubicBezTo>
                    <a:pt x="12190" y="1931"/>
                    <a:pt x="11861" y="1914"/>
                    <a:pt x="11494" y="1886"/>
                  </a:cubicBezTo>
                  <a:cubicBezTo>
                    <a:pt x="11294" y="1870"/>
                    <a:pt x="11126" y="1863"/>
                    <a:pt x="10986" y="1863"/>
                  </a:cubicBezTo>
                  <a:cubicBezTo>
                    <a:pt x="9563" y="1863"/>
                    <a:pt x="10933" y="2592"/>
                    <a:pt x="9837" y="2592"/>
                  </a:cubicBezTo>
                  <a:cubicBezTo>
                    <a:pt x="9690" y="2592"/>
                    <a:pt x="9499" y="2579"/>
                    <a:pt x="9250" y="2549"/>
                  </a:cubicBezTo>
                  <a:cubicBezTo>
                    <a:pt x="9090" y="2530"/>
                    <a:pt x="8954" y="2522"/>
                    <a:pt x="8839" y="2522"/>
                  </a:cubicBezTo>
                  <a:cubicBezTo>
                    <a:pt x="7464" y="2522"/>
                    <a:pt x="9161" y="3779"/>
                    <a:pt x="7994" y="3779"/>
                  </a:cubicBezTo>
                  <a:cubicBezTo>
                    <a:pt x="7853" y="3779"/>
                    <a:pt x="7671" y="3761"/>
                    <a:pt x="7436" y="3720"/>
                  </a:cubicBezTo>
                  <a:cubicBezTo>
                    <a:pt x="5738" y="3427"/>
                    <a:pt x="3943" y="2920"/>
                    <a:pt x="3065" y="2608"/>
                  </a:cubicBezTo>
                  <a:cubicBezTo>
                    <a:pt x="2729" y="2621"/>
                    <a:pt x="2522" y="2644"/>
                    <a:pt x="2189" y="2644"/>
                  </a:cubicBezTo>
                  <a:cubicBezTo>
                    <a:pt x="2040" y="2644"/>
                    <a:pt x="1865" y="2639"/>
                    <a:pt x="1641" y="2627"/>
                  </a:cubicBezTo>
                  <a:cubicBezTo>
                    <a:pt x="856" y="2568"/>
                    <a:pt x="223" y="2443"/>
                    <a:pt x="87" y="2443"/>
                  </a:cubicBezTo>
                  <a:cubicBezTo>
                    <a:pt x="0" y="2443"/>
                    <a:pt x="117" y="2494"/>
                    <a:pt x="529" y="2647"/>
                  </a:cubicBezTo>
                  <a:cubicBezTo>
                    <a:pt x="1621" y="3057"/>
                    <a:pt x="2499" y="3622"/>
                    <a:pt x="4177" y="3779"/>
                  </a:cubicBezTo>
                  <a:cubicBezTo>
                    <a:pt x="5547" y="3875"/>
                    <a:pt x="5879" y="4105"/>
                    <a:pt x="6536" y="4105"/>
                  </a:cubicBezTo>
                  <a:cubicBezTo>
                    <a:pt x="6674" y="4105"/>
                    <a:pt x="6827" y="4095"/>
                    <a:pt x="7006" y="4071"/>
                  </a:cubicBezTo>
                  <a:cubicBezTo>
                    <a:pt x="7145" y="4050"/>
                    <a:pt x="7283" y="4041"/>
                    <a:pt x="7414" y="4041"/>
                  </a:cubicBezTo>
                  <a:cubicBezTo>
                    <a:pt x="8252" y="4041"/>
                    <a:pt x="8839" y="4416"/>
                    <a:pt x="7592" y="4500"/>
                  </a:cubicBezTo>
                  <a:cubicBezTo>
                    <a:pt x="6148" y="4618"/>
                    <a:pt x="6363" y="4774"/>
                    <a:pt x="7241" y="4871"/>
                  </a:cubicBezTo>
                  <a:cubicBezTo>
                    <a:pt x="8158" y="4969"/>
                    <a:pt x="6148" y="5144"/>
                    <a:pt x="7826" y="5339"/>
                  </a:cubicBezTo>
                  <a:cubicBezTo>
                    <a:pt x="8087" y="5364"/>
                    <a:pt x="8334" y="5375"/>
                    <a:pt x="8567" y="5375"/>
                  </a:cubicBezTo>
                  <a:cubicBezTo>
                    <a:pt x="9810" y="5375"/>
                    <a:pt x="10647" y="5074"/>
                    <a:pt x="11123" y="5008"/>
                  </a:cubicBezTo>
                  <a:cubicBezTo>
                    <a:pt x="11689" y="4949"/>
                    <a:pt x="11884" y="4618"/>
                    <a:pt x="10831" y="4403"/>
                  </a:cubicBezTo>
                  <a:cubicBezTo>
                    <a:pt x="9777" y="4188"/>
                    <a:pt x="9348" y="3642"/>
                    <a:pt x="8841" y="3291"/>
                  </a:cubicBezTo>
                  <a:cubicBezTo>
                    <a:pt x="8590" y="3105"/>
                    <a:pt x="8733" y="3056"/>
                    <a:pt x="9082" y="3056"/>
                  </a:cubicBezTo>
                  <a:cubicBezTo>
                    <a:pt x="9466" y="3056"/>
                    <a:pt x="10100" y="3115"/>
                    <a:pt x="10733" y="3115"/>
                  </a:cubicBezTo>
                  <a:cubicBezTo>
                    <a:pt x="11962" y="3115"/>
                    <a:pt x="14558" y="3018"/>
                    <a:pt x="12997" y="2666"/>
                  </a:cubicBezTo>
                  <a:cubicBezTo>
                    <a:pt x="11436" y="2335"/>
                    <a:pt x="12665" y="2452"/>
                    <a:pt x="14265" y="2120"/>
                  </a:cubicBezTo>
                  <a:cubicBezTo>
                    <a:pt x="15884" y="1769"/>
                    <a:pt x="15104" y="1788"/>
                    <a:pt x="16216" y="1359"/>
                  </a:cubicBezTo>
                  <a:cubicBezTo>
                    <a:pt x="17309" y="910"/>
                    <a:pt x="17796" y="423"/>
                    <a:pt x="18440" y="286"/>
                  </a:cubicBezTo>
                  <a:cubicBezTo>
                    <a:pt x="18933" y="170"/>
                    <a:pt x="19124" y="1"/>
                    <a:pt x="18648" y="1"/>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4"/>
            <p:cNvSpPr/>
            <p:nvPr/>
          </p:nvSpPr>
          <p:spPr>
            <a:xfrm>
              <a:off x="4765808" y="2220685"/>
              <a:ext cx="1378714" cy="813142"/>
            </a:xfrm>
            <a:custGeom>
              <a:avLst/>
              <a:gdLst/>
              <a:ahLst/>
              <a:cxnLst/>
              <a:rect l="l" t="t" r="r" b="b"/>
              <a:pathLst>
                <a:path w="21513" h="12688" extrusionOk="0">
                  <a:moveTo>
                    <a:pt x="755" y="1"/>
                  </a:moveTo>
                  <a:cubicBezTo>
                    <a:pt x="653" y="1"/>
                    <a:pt x="507" y="681"/>
                    <a:pt x="596" y="1271"/>
                  </a:cubicBezTo>
                  <a:cubicBezTo>
                    <a:pt x="733" y="2052"/>
                    <a:pt x="733" y="3125"/>
                    <a:pt x="1006" y="3671"/>
                  </a:cubicBezTo>
                  <a:cubicBezTo>
                    <a:pt x="1175" y="4065"/>
                    <a:pt x="1466" y="4449"/>
                    <a:pt x="1373" y="4449"/>
                  </a:cubicBezTo>
                  <a:cubicBezTo>
                    <a:pt x="1337" y="4449"/>
                    <a:pt x="1244" y="4392"/>
                    <a:pt x="1064" y="4256"/>
                  </a:cubicBezTo>
                  <a:cubicBezTo>
                    <a:pt x="559" y="3874"/>
                    <a:pt x="103" y="3180"/>
                    <a:pt x="23" y="3180"/>
                  </a:cubicBezTo>
                  <a:cubicBezTo>
                    <a:pt x="1" y="3180"/>
                    <a:pt x="8" y="3232"/>
                    <a:pt x="50" y="3359"/>
                  </a:cubicBezTo>
                  <a:cubicBezTo>
                    <a:pt x="245" y="3944"/>
                    <a:pt x="1045" y="4803"/>
                    <a:pt x="1298" y="5388"/>
                  </a:cubicBezTo>
                  <a:cubicBezTo>
                    <a:pt x="1533" y="5993"/>
                    <a:pt x="3152" y="7164"/>
                    <a:pt x="3562" y="7905"/>
                  </a:cubicBezTo>
                  <a:cubicBezTo>
                    <a:pt x="3972" y="8627"/>
                    <a:pt x="5591" y="9876"/>
                    <a:pt x="6703" y="10578"/>
                  </a:cubicBezTo>
                  <a:cubicBezTo>
                    <a:pt x="7835" y="11281"/>
                    <a:pt x="10625" y="12315"/>
                    <a:pt x="11484" y="12588"/>
                  </a:cubicBezTo>
                  <a:cubicBezTo>
                    <a:pt x="11715" y="12656"/>
                    <a:pt x="11866" y="12688"/>
                    <a:pt x="11944" y="12688"/>
                  </a:cubicBezTo>
                  <a:cubicBezTo>
                    <a:pt x="12157" y="12688"/>
                    <a:pt x="11841" y="12456"/>
                    <a:pt x="11171" y="12100"/>
                  </a:cubicBezTo>
                  <a:cubicBezTo>
                    <a:pt x="10235" y="11612"/>
                    <a:pt x="9806" y="11047"/>
                    <a:pt x="8420" y="10168"/>
                  </a:cubicBezTo>
                  <a:cubicBezTo>
                    <a:pt x="7358" y="9505"/>
                    <a:pt x="6809" y="8785"/>
                    <a:pt x="7135" y="8785"/>
                  </a:cubicBezTo>
                  <a:cubicBezTo>
                    <a:pt x="7241" y="8785"/>
                    <a:pt x="7437" y="8861"/>
                    <a:pt x="7737" y="9037"/>
                  </a:cubicBezTo>
                  <a:cubicBezTo>
                    <a:pt x="8928" y="9778"/>
                    <a:pt x="12381" y="10949"/>
                    <a:pt x="14040" y="11066"/>
                  </a:cubicBezTo>
                  <a:cubicBezTo>
                    <a:pt x="15361" y="11157"/>
                    <a:pt x="16848" y="11438"/>
                    <a:pt x="18335" y="11438"/>
                  </a:cubicBezTo>
                  <a:cubicBezTo>
                    <a:pt x="18758" y="11438"/>
                    <a:pt x="19181" y="11415"/>
                    <a:pt x="19600" y="11359"/>
                  </a:cubicBezTo>
                  <a:cubicBezTo>
                    <a:pt x="21513" y="11125"/>
                    <a:pt x="19015" y="11261"/>
                    <a:pt x="18079" y="10988"/>
                  </a:cubicBezTo>
                  <a:cubicBezTo>
                    <a:pt x="17747" y="10890"/>
                    <a:pt x="17240" y="10734"/>
                    <a:pt x="16674" y="10539"/>
                  </a:cubicBezTo>
                  <a:cubicBezTo>
                    <a:pt x="15581" y="10110"/>
                    <a:pt x="14274" y="9583"/>
                    <a:pt x="13727" y="9232"/>
                  </a:cubicBezTo>
                  <a:cubicBezTo>
                    <a:pt x="13473" y="9076"/>
                    <a:pt x="13428" y="9021"/>
                    <a:pt x="13508" y="9021"/>
                  </a:cubicBezTo>
                  <a:cubicBezTo>
                    <a:pt x="13700" y="9021"/>
                    <a:pt x="14599" y="9329"/>
                    <a:pt x="15093" y="9329"/>
                  </a:cubicBezTo>
                  <a:cubicBezTo>
                    <a:pt x="15796" y="9329"/>
                    <a:pt x="15737" y="9310"/>
                    <a:pt x="14957" y="9115"/>
                  </a:cubicBezTo>
                  <a:cubicBezTo>
                    <a:pt x="14248" y="8929"/>
                    <a:pt x="13831" y="8495"/>
                    <a:pt x="14552" y="8495"/>
                  </a:cubicBezTo>
                  <a:cubicBezTo>
                    <a:pt x="14665" y="8495"/>
                    <a:pt x="14805" y="8506"/>
                    <a:pt x="14976" y="8530"/>
                  </a:cubicBezTo>
                  <a:cubicBezTo>
                    <a:pt x="15182" y="8558"/>
                    <a:pt x="15388" y="8570"/>
                    <a:pt x="15579" y="8570"/>
                  </a:cubicBezTo>
                  <a:cubicBezTo>
                    <a:pt x="16587" y="8570"/>
                    <a:pt x="17203" y="8235"/>
                    <a:pt x="15366" y="8120"/>
                  </a:cubicBezTo>
                  <a:cubicBezTo>
                    <a:pt x="12245" y="7905"/>
                    <a:pt x="11425" y="7281"/>
                    <a:pt x="10176" y="6559"/>
                  </a:cubicBezTo>
                  <a:cubicBezTo>
                    <a:pt x="9636" y="6235"/>
                    <a:pt x="9309" y="6084"/>
                    <a:pt x="9173" y="6084"/>
                  </a:cubicBezTo>
                  <a:cubicBezTo>
                    <a:pt x="8991" y="6084"/>
                    <a:pt x="9159" y="6358"/>
                    <a:pt x="9630" y="6851"/>
                  </a:cubicBezTo>
                  <a:cubicBezTo>
                    <a:pt x="10352" y="7573"/>
                    <a:pt x="11363" y="8323"/>
                    <a:pt x="10913" y="8323"/>
                  </a:cubicBezTo>
                  <a:cubicBezTo>
                    <a:pt x="10828" y="8323"/>
                    <a:pt x="10690" y="8296"/>
                    <a:pt x="10488" y="8237"/>
                  </a:cubicBezTo>
                  <a:cubicBezTo>
                    <a:pt x="9220" y="7866"/>
                    <a:pt x="6976" y="6812"/>
                    <a:pt x="5006" y="5622"/>
                  </a:cubicBezTo>
                  <a:cubicBezTo>
                    <a:pt x="3015" y="4452"/>
                    <a:pt x="2040" y="2754"/>
                    <a:pt x="1533" y="2208"/>
                  </a:cubicBezTo>
                  <a:lnTo>
                    <a:pt x="1513" y="2188"/>
                  </a:lnTo>
                  <a:cubicBezTo>
                    <a:pt x="986" y="1661"/>
                    <a:pt x="869" y="900"/>
                    <a:pt x="830" y="237"/>
                  </a:cubicBezTo>
                  <a:cubicBezTo>
                    <a:pt x="816" y="71"/>
                    <a:pt x="788" y="1"/>
                    <a:pt x="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4"/>
            <p:cNvSpPr/>
            <p:nvPr/>
          </p:nvSpPr>
          <p:spPr>
            <a:xfrm>
              <a:off x="4765808" y="2219275"/>
              <a:ext cx="1378714" cy="814552"/>
            </a:xfrm>
            <a:custGeom>
              <a:avLst/>
              <a:gdLst/>
              <a:ahLst/>
              <a:cxnLst/>
              <a:rect l="l" t="t" r="r" b="b"/>
              <a:pathLst>
                <a:path w="21513" h="12710" extrusionOk="0">
                  <a:moveTo>
                    <a:pt x="707" y="0"/>
                  </a:moveTo>
                  <a:cubicBezTo>
                    <a:pt x="613" y="0"/>
                    <a:pt x="469" y="666"/>
                    <a:pt x="557" y="1254"/>
                  </a:cubicBezTo>
                  <a:cubicBezTo>
                    <a:pt x="674" y="2035"/>
                    <a:pt x="674" y="3108"/>
                    <a:pt x="947" y="3674"/>
                  </a:cubicBezTo>
                  <a:cubicBezTo>
                    <a:pt x="1130" y="4068"/>
                    <a:pt x="1415" y="4452"/>
                    <a:pt x="1325" y="4452"/>
                  </a:cubicBezTo>
                  <a:cubicBezTo>
                    <a:pt x="1290" y="4452"/>
                    <a:pt x="1199" y="4395"/>
                    <a:pt x="1025" y="4259"/>
                  </a:cubicBezTo>
                  <a:cubicBezTo>
                    <a:pt x="551" y="3892"/>
                    <a:pt x="101" y="3202"/>
                    <a:pt x="23" y="3202"/>
                  </a:cubicBezTo>
                  <a:cubicBezTo>
                    <a:pt x="1" y="3202"/>
                    <a:pt x="7" y="3254"/>
                    <a:pt x="50" y="3381"/>
                  </a:cubicBezTo>
                  <a:cubicBezTo>
                    <a:pt x="245" y="3966"/>
                    <a:pt x="1045" y="4825"/>
                    <a:pt x="1298" y="5410"/>
                  </a:cubicBezTo>
                  <a:cubicBezTo>
                    <a:pt x="1533" y="6015"/>
                    <a:pt x="3152" y="7186"/>
                    <a:pt x="3562" y="7927"/>
                  </a:cubicBezTo>
                  <a:cubicBezTo>
                    <a:pt x="3972" y="8649"/>
                    <a:pt x="5591" y="9898"/>
                    <a:pt x="6703" y="10600"/>
                  </a:cubicBezTo>
                  <a:cubicBezTo>
                    <a:pt x="7835" y="11303"/>
                    <a:pt x="10625" y="12337"/>
                    <a:pt x="11484" y="12610"/>
                  </a:cubicBezTo>
                  <a:cubicBezTo>
                    <a:pt x="11715" y="12678"/>
                    <a:pt x="11866" y="12710"/>
                    <a:pt x="11944" y="12710"/>
                  </a:cubicBezTo>
                  <a:cubicBezTo>
                    <a:pt x="12157" y="12710"/>
                    <a:pt x="11841" y="12478"/>
                    <a:pt x="11171" y="12122"/>
                  </a:cubicBezTo>
                  <a:cubicBezTo>
                    <a:pt x="10235" y="11634"/>
                    <a:pt x="9806" y="11069"/>
                    <a:pt x="8420" y="10190"/>
                  </a:cubicBezTo>
                  <a:cubicBezTo>
                    <a:pt x="7358" y="9527"/>
                    <a:pt x="6809" y="8807"/>
                    <a:pt x="7135" y="8807"/>
                  </a:cubicBezTo>
                  <a:cubicBezTo>
                    <a:pt x="7241" y="8807"/>
                    <a:pt x="7437" y="8883"/>
                    <a:pt x="7737" y="9059"/>
                  </a:cubicBezTo>
                  <a:cubicBezTo>
                    <a:pt x="8928" y="9800"/>
                    <a:pt x="12381" y="10971"/>
                    <a:pt x="14040" y="11088"/>
                  </a:cubicBezTo>
                  <a:cubicBezTo>
                    <a:pt x="15361" y="11179"/>
                    <a:pt x="16848" y="11460"/>
                    <a:pt x="18335" y="11460"/>
                  </a:cubicBezTo>
                  <a:cubicBezTo>
                    <a:pt x="18758" y="11460"/>
                    <a:pt x="19181" y="11437"/>
                    <a:pt x="19600" y="11381"/>
                  </a:cubicBezTo>
                  <a:cubicBezTo>
                    <a:pt x="21513" y="11147"/>
                    <a:pt x="19015" y="11283"/>
                    <a:pt x="18079" y="11010"/>
                  </a:cubicBezTo>
                  <a:cubicBezTo>
                    <a:pt x="17747" y="10912"/>
                    <a:pt x="17240" y="10756"/>
                    <a:pt x="16674" y="10561"/>
                  </a:cubicBezTo>
                  <a:cubicBezTo>
                    <a:pt x="14801" y="10503"/>
                    <a:pt x="11152" y="10210"/>
                    <a:pt x="8869" y="8961"/>
                  </a:cubicBezTo>
                  <a:cubicBezTo>
                    <a:pt x="7331" y="8103"/>
                    <a:pt x="6291" y="7754"/>
                    <a:pt x="5777" y="7754"/>
                  </a:cubicBezTo>
                  <a:cubicBezTo>
                    <a:pt x="5274" y="7754"/>
                    <a:pt x="5275" y="8089"/>
                    <a:pt x="5806" y="8610"/>
                  </a:cubicBezTo>
                  <a:cubicBezTo>
                    <a:pt x="6201" y="8998"/>
                    <a:pt x="6220" y="9169"/>
                    <a:pt x="6027" y="9169"/>
                  </a:cubicBezTo>
                  <a:cubicBezTo>
                    <a:pt x="5706" y="9169"/>
                    <a:pt x="4800" y="8697"/>
                    <a:pt x="4069" y="7966"/>
                  </a:cubicBezTo>
                  <a:cubicBezTo>
                    <a:pt x="2996" y="6893"/>
                    <a:pt x="1435" y="4513"/>
                    <a:pt x="1455" y="2191"/>
                  </a:cubicBezTo>
                  <a:cubicBezTo>
                    <a:pt x="947" y="1644"/>
                    <a:pt x="830" y="903"/>
                    <a:pt x="772" y="240"/>
                  </a:cubicBezTo>
                  <a:cubicBezTo>
                    <a:pt x="762" y="71"/>
                    <a:pt x="737" y="0"/>
                    <a:pt x="707"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4"/>
            <p:cNvSpPr/>
            <p:nvPr/>
          </p:nvSpPr>
          <p:spPr>
            <a:xfrm>
              <a:off x="6480879" y="2378280"/>
              <a:ext cx="1217278" cy="805580"/>
            </a:xfrm>
            <a:custGeom>
              <a:avLst/>
              <a:gdLst/>
              <a:ahLst/>
              <a:cxnLst/>
              <a:rect l="l" t="t" r="r" b="b"/>
              <a:pathLst>
                <a:path w="18994" h="12570" extrusionOk="0">
                  <a:moveTo>
                    <a:pt x="13698" y="4919"/>
                  </a:moveTo>
                  <a:cubicBezTo>
                    <a:pt x="13683" y="4919"/>
                    <a:pt x="13680" y="4919"/>
                    <a:pt x="13671" y="4934"/>
                  </a:cubicBezTo>
                  <a:lnTo>
                    <a:pt x="13671" y="4934"/>
                  </a:lnTo>
                  <a:cubicBezTo>
                    <a:pt x="13684" y="4927"/>
                    <a:pt x="13693" y="4922"/>
                    <a:pt x="13698" y="4919"/>
                  </a:cubicBezTo>
                  <a:close/>
                  <a:moveTo>
                    <a:pt x="18931" y="0"/>
                  </a:moveTo>
                  <a:cubicBezTo>
                    <a:pt x="18791" y="0"/>
                    <a:pt x="18346" y="1197"/>
                    <a:pt x="17971" y="1739"/>
                  </a:cubicBezTo>
                  <a:cubicBezTo>
                    <a:pt x="17658" y="2168"/>
                    <a:pt x="16839" y="3358"/>
                    <a:pt x="15512" y="4490"/>
                  </a:cubicBezTo>
                  <a:cubicBezTo>
                    <a:pt x="14556" y="5271"/>
                    <a:pt x="13366" y="6031"/>
                    <a:pt x="11863" y="6461"/>
                  </a:cubicBezTo>
                  <a:cubicBezTo>
                    <a:pt x="13093" y="5778"/>
                    <a:pt x="13327" y="5173"/>
                    <a:pt x="13659" y="4958"/>
                  </a:cubicBezTo>
                  <a:cubicBezTo>
                    <a:pt x="13664" y="4947"/>
                    <a:pt x="13668" y="4940"/>
                    <a:pt x="13671" y="4934"/>
                  </a:cubicBezTo>
                  <a:lnTo>
                    <a:pt x="13671" y="4934"/>
                  </a:lnTo>
                  <a:cubicBezTo>
                    <a:pt x="13468" y="5051"/>
                    <a:pt x="12296" y="5759"/>
                    <a:pt x="12039" y="5778"/>
                  </a:cubicBezTo>
                  <a:cubicBezTo>
                    <a:pt x="12021" y="5781"/>
                    <a:pt x="12008" y="5783"/>
                    <a:pt x="11999" y="5783"/>
                  </a:cubicBezTo>
                  <a:cubicBezTo>
                    <a:pt x="11854" y="5783"/>
                    <a:pt x="12682" y="5357"/>
                    <a:pt x="13268" y="4568"/>
                  </a:cubicBezTo>
                  <a:cubicBezTo>
                    <a:pt x="13931" y="3597"/>
                    <a:pt x="15263" y="1142"/>
                    <a:pt x="14996" y="1142"/>
                  </a:cubicBezTo>
                  <a:cubicBezTo>
                    <a:pt x="14925" y="1142"/>
                    <a:pt x="14741" y="1316"/>
                    <a:pt x="14400" y="1739"/>
                  </a:cubicBezTo>
                  <a:cubicBezTo>
                    <a:pt x="11922" y="4783"/>
                    <a:pt x="7707" y="6578"/>
                    <a:pt x="3844" y="6578"/>
                  </a:cubicBezTo>
                  <a:cubicBezTo>
                    <a:pt x="0" y="6617"/>
                    <a:pt x="742" y="7534"/>
                    <a:pt x="2927" y="7788"/>
                  </a:cubicBezTo>
                  <a:cubicBezTo>
                    <a:pt x="5093" y="8022"/>
                    <a:pt x="5190" y="8197"/>
                    <a:pt x="4586" y="8295"/>
                  </a:cubicBezTo>
                  <a:cubicBezTo>
                    <a:pt x="3961" y="8392"/>
                    <a:pt x="6244" y="8373"/>
                    <a:pt x="4976" y="8763"/>
                  </a:cubicBezTo>
                  <a:cubicBezTo>
                    <a:pt x="3727" y="9153"/>
                    <a:pt x="2498" y="9114"/>
                    <a:pt x="3473" y="9212"/>
                  </a:cubicBezTo>
                  <a:cubicBezTo>
                    <a:pt x="4423" y="9307"/>
                    <a:pt x="4781" y="9994"/>
                    <a:pt x="2818" y="9994"/>
                  </a:cubicBezTo>
                  <a:cubicBezTo>
                    <a:pt x="2765" y="9994"/>
                    <a:pt x="2710" y="9993"/>
                    <a:pt x="2654" y="9992"/>
                  </a:cubicBezTo>
                  <a:cubicBezTo>
                    <a:pt x="2147" y="9992"/>
                    <a:pt x="1698" y="9992"/>
                    <a:pt x="1366" y="10031"/>
                  </a:cubicBezTo>
                  <a:cubicBezTo>
                    <a:pt x="215" y="10070"/>
                    <a:pt x="0" y="10246"/>
                    <a:pt x="1327" y="10519"/>
                  </a:cubicBezTo>
                  <a:cubicBezTo>
                    <a:pt x="2788" y="10789"/>
                    <a:pt x="3939" y="10956"/>
                    <a:pt x="5159" y="10956"/>
                  </a:cubicBezTo>
                  <a:cubicBezTo>
                    <a:pt x="5437" y="10956"/>
                    <a:pt x="5720" y="10947"/>
                    <a:pt x="6010" y="10929"/>
                  </a:cubicBezTo>
                  <a:cubicBezTo>
                    <a:pt x="6078" y="10926"/>
                    <a:pt x="6141" y="10925"/>
                    <a:pt x="6200" y="10925"/>
                  </a:cubicBezTo>
                  <a:cubicBezTo>
                    <a:pt x="7532" y="10925"/>
                    <a:pt x="6408" y="11540"/>
                    <a:pt x="4800" y="11690"/>
                  </a:cubicBezTo>
                  <a:cubicBezTo>
                    <a:pt x="4140" y="11744"/>
                    <a:pt x="3588" y="11777"/>
                    <a:pt x="3103" y="11777"/>
                  </a:cubicBezTo>
                  <a:cubicBezTo>
                    <a:pt x="2371" y="11777"/>
                    <a:pt x="1793" y="11702"/>
                    <a:pt x="1230" y="11514"/>
                  </a:cubicBezTo>
                  <a:cubicBezTo>
                    <a:pt x="1135" y="11481"/>
                    <a:pt x="1060" y="11467"/>
                    <a:pt x="1003" y="11467"/>
                  </a:cubicBezTo>
                  <a:cubicBezTo>
                    <a:pt x="521" y="11467"/>
                    <a:pt x="1419" y="12533"/>
                    <a:pt x="3864" y="12568"/>
                  </a:cubicBezTo>
                  <a:cubicBezTo>
                    <a:pt x="3944" y="12569"/>
                    <a:pt x="4025" y="12570"/>
                    <a:pt x="4106" y="12570"/>
                  </a:cubicBezTo>
                  <a:cubicBezTo>
                    <a:pt x="6746" y="12570"/>
                    <a:pt x="9214" y="11952"/>
                    <a:pt x="11902" y="10948"/>
                  </a:cubicBezTo>
                  <a:cubicBezTo>
                    <a:pt x="13908" y="10209"/>
                    <a:pt x="14255" y="9718"/>
                    <a:pt x="13834" y="9718"/>
                  </a:cubicBezTo>
                  <a:cubicBezTo>
                    <a:pt x="13678" y="9718"/>
                    <a:pt x="13415" y="9786"/>
                    <a:pt x="13093" y="9934"/>
                  </a:cubicBezTo>
                  <a:cubicBezTo>
                    <a:pt x="12664" y="10124"/>
                    <a:pt x="12407" y="10194"/>
                    <a:pt x="12281" y="10194"/>
                  </a:cubicBezTo>
                  <a:cubicBezTo>
                    <a:pt x="12057" y="10194"/>
                    <a:pt x="12243" y="9972"/>
                    <a:pt x="12605" y="9797"/>
                  </a:cubicBezTo>
                  <a:cubicBezTo>
                    <a:pt x="12994" y="9596"/>
                    <a:pt x="13069" y="9422"/>
                    <a:pt x="12869" y="9422"/>
                  </a:cubicBezTo>
                  <a:cubicBezTo>
                    <a:pt x="12778" y="9422"/>
                    <a:pt x="12630" y="9458"/>
                    <a:pt x="12429" y="9544"/>
                  </a:cubicBezTo>
                  <a:cubicBezTo>
                    <a:pt x="12315" y="9590"/>
                    <a:pt x="12236" y="9610"/>
                    <a:pt x="12185" y="9610"/>
                  </a:cubicBezTo>
                  <a:cubicBezTo>
                    <a:pt x="11958" y="9610"/>
                    <a:pt x="12311" y="9215"/>
                    <a:pt x="12741" y="9056"/>
                  </a:cubicBezTo>
                  <a:cubicBezTo>
                    <a:pt x="12878" y="9007"/>
                    <a:pt x="12867" y="8995"/>
                    <a:pt x="12793" y="8995"/>
                  </a:cubicBezTo>
                  <a:cubicBezTo>
                    <a:pt x="12719" y="8995"/>
                    <a:pt x="12582" y="9007"/>
                    <a:pt x="12466" y="9007"/>
                  </a:cubicBezTo>
                  <a:cubicBezTo>
                    <a:pt x="12234" y="9007"/>
                    <a:pt x="12088" y="8958"/>
                    <a:pt x="12702" y="8666"/>
                  </a:cubicBezTo>
                  <a:cubicBezTo>
                    <a:pt x="13912" y="8080"/>
                    <a:pt x="15668" y="5836"/>
                    <a:pt x="16527" y="4900"/>
                  </a:cubicBezTo>
                  <a:cubicBezTo>
                    <a:pt x="17385" y="3983"/>
                    <a:pt x="18673" y="2480"/>
                    <a:pt x="18927" y="705"/>
                  </a:cubicBezTo>
                  <a:cubicBezTo>
                    <a:pt x="18994" y="195"/>
                    <a:pt x="18987" y="0"/>
                    <a:pt x="1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4"/>
            <p:cNvSpPr/>
            <p:nvPr/>
          </p:nvSpPr>
          <p:spPr>
            <a:xfrm>
              <a:off x="6478379" y="2378280"/>
              <a:ext cx="1219777" cy="805580"/>
            </a:xfrm>
            <a:custGeom>
              <a:avLst/>
              <a:gdLst/>
              <a:ahLst/>
              <a:cxnLst/>
              <a:rect l="l" t="t" r="r" b="b"/>
              <a:pathLst>
                <a:path w="19033" h="12570" extrusionOk="0">
                  <a:moveTo>
                    <a:pt x="18970" y="0"/>
                  </a:moveTo>
                  <a:cubicBezTo>
                    <a:pt x="18830" y="0"/>
                    <a:pt x="18385" y="1197"/>
                    <a:pt x="18010" y="1739"/>
                  </a:cubicBezTo>
                  <a:cubicBezTo>
                    <a:pt x="17697" y="2168"/>
                    <a:pt x="16878" y="3358"/>
                    <a:pt x="15551" y="4490"/>
                  </a:cubicBezTo>
                  <a:cubicBezTo>
                    <a:pt x="14907" y="6168"/>
                    <a:pt x="13698" y="7202"/>
                    <a:pt x="11844" y="8100"/>
                  </a:cubicBezTo>
                  <a:cubicBezTo>
                    <a:pt x="9698" y="9114"/>
                    <a:pt x="12683" y="9661"/>
                    <a:pt x="10634" y="10363"/>
                  </a:cubicBezTo>
                  <a:cubicBezTo>
                    <a:pt x="10186" y="10525"/>
                    <a:pt x="9937" y="10587"/>
                    <a:pt x="9792" y="10587"/>
                  </a:cubicBezTo>
                  <a:cubicBezTo>
                    <a:pt x="9338" y="10587"/>
                    <a:pt x="9895" y="9990"/>
                    <a:pt x="8584" y="9990"/>
                  </a:cubicBezTo>
                  <a:cubicBezTo>
                    <a:pt x="8393" y="9990"/>
                    <a:pt x="8163" y="10002"/>
                    <a:pt x="7883" y="10031"/>
                  </a:cubicBezTo>
                  <a:cubicBezTo>
                    <a:pt x="6485" y="10170"/>
                    <a:pt x="4999" y="10322"/>
                    <a:pt x="3699" y="10322"/>
                  </a:cubicBezTo>
                  <a:cubicBezTo>
                    <a:pt x="2803" y="10322"/>
                    <a:pt x="1995" y="10250"/>
                    <a:pt x="1366" y="10051"/>
                  </a:cubicBezTo>
                  <a:cubicBezTo>
                    <a:pt x="234" y="10090"/>
                    <a:pt x="0" y="10266"/>
                    <a:pt x="1347" y="10539"/>
                  </a:cubicBezTo>
                  <a:cubicBezTo>
                    <a:pt x="2792" y="10809"/>
                    <a:pt x="3953" y="10975"/>
                    <a:pt x="5177" y="10975"/>
                  </a:cubicBezTo>
                  <a:cubicBezTo>
                    <a:pt x="5456" y="10975"/>
                    <a:pt x="5739" y="10967"/>
                    <a:pt x="6029" y="10948"/>
                  </a:cubicBezTo>
                  <a:cubicBezTo>
                    <a:pt x="6120" y="10944"/>
                    <a:pt x="6202" y="10942"/>
                    <a:pt x="6276" y="10942"/>
                  </a:cubicBezTo>
                  <a:cubicBezTo>
                    <a:pt x="7540" y="10942"/>
                    <a:pt x="6425" y="11542"/>
                    <a:pt x="4839" y="11690"/>
                  </a:cubicBezTo>
                  <a:cubicBezTo>
                    <a:pt x="4179" y="11744"/>
                    <a:pt x="3627" y="11777"/>
                    <a:pt x="3142" y="11777"/>
                  </a:cubicBezTo>
                  <a:cubicBezTo>
                    <a:pt x="2410" y="11777"/>
                    <a:pt x="1832" y="11702"/>
                    <a:pt x="1269" y="11514"/>
                  </a:cubicBezTo>
                  <a:cubicBezTo>
                    <a:pt x="1174" y="11481"/>
                    <a:pt x="1099" y="11467"/>
                    <a:pt x="1042" y="11467"/>
                  </a:cubicBezTo>
                  <a:cubicBezTo>
                    <a:pt x="560" y="11467"/>
                    <a:pt x="1458" y="12533"/>
                    <a:pt x="3903" y="12568"/>
                  </a:cubicBezTo>
                  <a:cubicBezTo>
                    <a:pt x="3983" y="12569"/>
                    <a:pt x="4064" y="12570"/>
                    <a:pt x="4145" y="12570"/>
                  </a:cubicBezTo>
                  <a:cubicBezTo>
                    <a:pt x="6785" y="12570"/>
                    <a:pt x="9253" y="11952"/>
                    <a:pt x="11941" y="10948"/>
                  </a:cubicBezTo>
                  <a:cubicBezTo>
                    <a:pt x="13947" y="10209"/>
                    <a:pt x="14294" y="9718"/>
                    <a:pt x="13873" y="9718"/>
                  </a:cubicBezTo>
                  <a:cubicBezTo>
                    <a:pt x="13717" y="9718"/>
                    <a:pt x="13454" y="9786"/>
                    <a:pt x="13132" y="9934"/>
                  </a:cubicBezTo>
                  <a:cubicBezTo>
                    <a:pt x="12703" y="10124"/>
                    <a:pt x="12446" y="10194"/>
                    <a:pt x="12320" y="10194"/>
                  </a:cubicBezTo>
                  <a:cubicBezTo>
                    <a:pt x="12096" y="10194"/>
                    <a:pt x="12282" y="9972"/>
                    <a:pt x="12644" y="9797"/>
                  </a:cubicBezTo>
                  <a:cubicBezTo>
                    <a:pt x="13033" y="9596"/>
                    <a:pt x="13108" y="9422"/>
                    <a:pt x="12908" y="9422"/>
                  </a:cubicBezTo>
                  <a:cubicBezTo>
                    <a:pt x="12817" y="9422"/>
                    <a:pt x="12669" y="9458"/>
                    <a:pt x="12468" y="9544"/>
                  </a:cubicBezTo>
                  <a:cubicBezTo>
                    <a:pt x="12354" y="9590"/>
                    <a:pt x="12275" y="9610"/>
                    <a:pt x="12224" y="9610"/>
                  </a:cubicBezTo>
                  <a:cubicBezTo>
                    <a:pt x="11997" y="9610"/>
                    <a:pt x="12350" y="9215"/>
                    <a:pt x="12780" y="9056"/>
                  </a:cubicBezTo>
                  <a:cubicBezTo>
                    <a:pt x="12917" y="9007"/>
                    <a:pt x="12906" y="8995"/>
                    <a:pt x="12832" y="8995"/>
                  </a:cubicBezTo>
                  <a:cubicBezTo>
                    <a:pt x="12758" y="8995"/>
                    <a:pt x="12621" y="9007"/>
                    <a:pt x="12505" y="9007"/>
                  </a:cubicBezTo>
                  <a:cubicBezTo>
                    <a:pt x="12273" y="9007"/>
                    <a:pt x="12127" y="8958"/>
                    <a:pt x="12741" y="8666"/>
                  </a:cubicBezTo>
                  <a:cubicBezTo>
                    <a:pt x="13951" y="8080"/>
                    <a:pt x="15707" y="5836"/>
                    <a:pt x="16566" y="4900"/>
                  </a:cubicBezTo>
                  <a:cubicBezTo>
                    <a:pt x="17424" y="3983"/>
                    <a:pt x="18712" y="2480"/>
                    <a:pt x="18966" y="705"/>
                  </a:cubicBezTo>
                  <a:cubicBezTo>
                    <a:pt x="19033" y="195"/>
                    <a:pt x="19026" y="0"/>
                    <a:pt x="18970" y="0"/>
                  </a:cubicBezTo>
                  <a:close/>
                </a:path>
              </a:pathLst>
            </a:custGeom>
            <a:solidFill>
              <a:srgbClr val="0088D3">
                <a:alpha val="1466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44"/>
          <p:cNvGrpSpPr/>
          <p:nvPr/>
        </p:nvGrpSpPr>
        <p:grpSpPr>
          <a:xfrm rot="1502525">
            <a:off x="4567671" y="1571534"/>
            <a:ext cx="3681141" cy="1804948"/>
            <a:chOff x="666499" y="507361"/>
            <a:chExt cx="11161657" cy="5472818"/>
          </a:xfrm>
        </p:grpSpPr>
        <p:sp>
          <p:nvSpPr>
            <p:cNvPr id="1184" name="Google Shape;1184;p44"/>
            <p:cNvSpPr/>
            <p:nvPr/>
          </p:nvSpPr>
          <p:spPr>
            <a:xfrm>
              <a:off x="9594922" y="3490350"/>
              <a:ext cx="2233234" cy="1238140"/>
            </a:xfrm>
            <a:custGeom>
              <a:avLst/>
              <a:gdLst/>
              <a:ahLst/>
              <a:cxnLst/>
              <a:rect l="l" t="t" r="r" b="b"/>
              <a:pathLst>
                <a:path w="57502" h="31880" extrusionOk="0">
                  <a:moveTo>
                    <a:pt x="4025" y="0"/>
                  </a:moveTo>
                  <a:cubicBezTo>
                    <a:pt x="2740" y="0"/>
                    <a:pt x="1401" y="47"/>
                    <a:pt x="1" y="145"/>
                  </a:cubicBezTo>
                  <a:lnTo>
                    <a:pt x="150" y="10650"/>
                  </a:lnTo>
                  <a:cubicBezTo>
                    <a:pt x="20763" y="31880"/>
                    <a:pt x="36282" y="21971"/>
                    <a:pt x="57501" y="28050"/>
                  </a:cubicBezTo>
                  <a:cubicBezTo>
                    <a:pt x="33570" y="19469"/>
                    <a:pt x="30116" y="0"/>
                    <a:pt x="40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4"/>
            <p:cNvSpPr/>
            <p:nvPr/>
          </p:nvSpPr>
          <p:spPr>
            <a:xfrm>
              <a:off x="9569056" y="3554666"/>
              <a:ext cx="1388984" cy="770458"/>
            </a:xfrm>
            <a:custGeom>
              <a:avLst/>
              <a:gdLst/>
              <a:ahLst/>
              <a:cxnLst/>
              <a:rect l="l" t="t" r="r" b="b"/>
              <a:pathLst>
                <a:path w="35764" h="19838" extrusionOk="0">
                  <a:moveTo>
                    <a:pt x="2508" y="0"/>
                  </a:moveTo>
                  <a:cubicBezTo>
                    <a:pt x="1707" y="0"/>
                    <a:pt x="873" y="30"/>
                    <a:pt x="0" y="91"/>
                  </a:cubicBezTo>
                  <a:lnTo>
                    <a:pt x="100" y="6637"/>
                  </a:lnTo>
                  <a:cubicBezTo>
                    <a:pt x="12913" y="19838"/>
                    <a:pt x="22573" y="13670"/>
                    <a:pt x="35764" y="17450"/>
                  </a:cubicBezTo>
                  <a:cubicBezTo>
                    <a:pt x="20880" y="12122"/>
                    <a:pt x="18734" y="0"/>
                    <a:pt x="25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4"/>
            <p:cNvSpPr/>
            <p:nvPr/>
          </p:nvSpPr>
          <p:spPr>
            <a:xfrm>
              <a:off x="8898718" y="3386264"/>
              <a:ext cx="1069080" cy="770730"/>
            </a:xfrm>
            <a:custGeom>
              <a:avLst/>
              <a:gdLst/>
              <a:ahLst/>
              <a:cxnLst/>
              <a:rect l="l" t="t" r="r" b="b"/>
              <a:pathLst>
                <a:path w="27527" h="19845" extrusionOk="0">
                  <a:moveTo>
                    <a:pt x="26035" y="0"/>
                  </a:moveTo>
                  <a:lnTo>
                    <a:pt x="22762" y="90"/>
                  </a:lnTo>
                  <a:lnTo>
                    <a:pt x="0" y="706"/>
                  </a:lnTo>
                  <a:lnTo>
                    <a:pt x="13808" y="15360"/>
                  </a:lnTo>
                  <a:lnTo>
                    <a:pt x="16594" y="18304"/>
                  </a:lnTo>
                  <a:lnTo>
                    <a:pt x="17887" y="19687"/>
                  </a:lnTo>
                  <a:cubicBezTo>
                    <a:pt x="18122" y="19794"/>
                    <a:pt x="18365" y="19844"/>
                    <a:pt x="18611" y="19844"/>
                  </a:cubicBezTo>
                  <a:cubicBezTo>
                    <a:pt x="18937" y="19844"/>
                    <a:pt x="19269" y="19756"/>
                    <a:pt x="19598" y="19598"/>
                  </a:cubicBezTo>
                  <a:cubicBezTo>
                    <a:pt x="20464" y="19200"/>
                    <a:pt x="21369" y="18384"/>
                    <a:pt x="22234" y="17250"/>
                  </a:cubicBezTo>
                  <a:cubicBezTo>
                    <a:pt x="22583" y="16842"/>
                    <a:pt x="22901" y="16365"/>
                    <a:pt x="23209" y="15857"/>
                  </a:cubicBezTo>
                  <a:cubicBezTo>
                    <a:pt x="25159" y="12883"/>
                    <a:pt x="26791" y="8744"/>
                    <a:pt x="27348" y="5422"/>
                  </a:cubicBezTo>
                  <a:lnTo>
                    <a:pt x="27338" y="5402"/>
                  </a:lnTo>
                  <a:cubicBezTo>
                    <a:pt x="27477" y="4536"/>
                    <a:pt x="27527" y="3731"/>
                    <a:pt x="27507" y="3014"/>
                  </a:cubicBezTo>
                  <a:cubicBezTo>
                    <a:pt x="27447" y="1492"/>
                    <a:pt x="27010" y="398"/>
                    <a:pt x="26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4"/>
            <p:cNvSpPr/>
            <p:nvPr/>
          </p:nvSpPr>
          <p:spPr>
            <a:xfrm>
              <a:off x="9300532" y="4199648"/>
              <a:ext cx="2233195" cy="1238217"/>
            </a:xfrm>
            <a:custGeom>
              <a:avLst/>
              <a:gdLst/>
              <a:ahLst/>
              <a:cxnLst/>
              <a:rect l="l" t="t" r="r" b="b"/>
              <a:pathLst>
                <a:path w="57501" h="31882" extrusionOk="0">
                  <a:moveTo>
                    <a:pt x="4042" y="0"/>
                  </a:moveTo>
                  <a:cubicBezTo>
                    <a:pt x="2752" y="0"/>
                    <a:pt x="1406" y="48"/>
                    <a:pt x="0" y="147"/>
                  </a:cubicBezTo>
                  <a:lnTo>
                    <a:pt x="150" y="10662"/>
                  </a:lnTo>
                  <a:cubicBezTo>
                    <a:pt x="20772" y="31881"/>
                    <a:pt x="36291" y="21973"/>
                    <a:pt x="57501" y="28051"/>
                  </a:cubicBezTo>
                  <a:cubicBezTo>
                    <a:pt x="33584" y="19473"/>
                    <a:pt x="30127" y="0"/>
                    <a:pt x="40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9274628" y="4263614"/>
              <a:ext cx="1389023" cy="770497"/>
            </a:xfrm>
            <a:custGeom>
              <a:avLst/>
              <a:gdLst/>
              <a:ahLst/>
              <a:cxnLst/>
              <a:rect l="l" t="t" r="r" b="b"/>
              <a:pathLst>
                <a:path w="35765" h="19839" extrusionOk="0">
                  <a:moveTo>
                    <a:pt x="2508" y="1"/>
                  </a:moveTo>
                  <a:cubicBezTo>
                    <a:pt x="1708" y="1"/>
                    <a:pt x="873" y="30"/>
                    <a:pt x="1" y="92"/>
                  </a:cubicBezTo>
                  <a:lnTo>
                    <a:pt x="100" y="6637"/>
                  </a:lnTo>
                  <a:cubicBezTo>
                    <a:pt x="12904" y="19839"/>
                    <a:pt x="22573" y="13671"/>
                    <a:pt x="35764" y="17451"/>
                  </a:cubicBezTo>
                  <a:cubicBezTo>
                    <a:pt x="20880" y="12123"/>
                    <a:pt x="18735" y="1"/>
                    <a:pt x="25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4"/>
            <p:cNvSpPr/>
            <p:nvPr/>
          </p:nvSpPr>
          <p:spPr>
            <a:xfrm>
              <a:off x="8603940" y="4094824"/>
              <a:ext cx="1069080" cy="770497"/>
            </a:xfrm>
            <a:custGeom>
              <a:avLst/>
              <a:gdLst/>
              <a:ahLst/>
              <a:cxnLst/>
              <a:rect l="l" t="t" r="r" b="b"/>
              <a:pathLst>
                <a:path w="27527" h="19839" extrusionOk="0">
                  <a:moveTo>
                    <a:pt x="26074" y="1"/>
                  </a:moveTo>
                  <a:lnTo>
                    <a:pt x="24194" y="51"/>
                  </a:lnTo>
                  <a:lnTo>
                    <a:pt x="20603" y="150"/>
                  </a:lnTo>
                  <a:lnTo>
                    <a:pt x="0" y="737"/>
                  </a:lnTo>
                  <a:lnTo>
                    <a:pt x="14624" y="16226"/>
                  </a:lnTo>
                  <a:lnTo>
                    <a:pt x="17907" y="19698"/>
                  </a:lnTo>
                  <a:cubicBezTo>
                    <a:pt x="18132" y="19793"/>
                    <a:pt x="18367" y="19839"/>
                    <a:pt x="18607" y="19839"/>
                  </a:cubicBezTo>
                  <a:cubicBezTo>
                    <a:pt x="19746" y="19839"/>
                    <a:pt x="21032" y="18821"/>
                    <a:pt x="22264" y="17261"/>
                  </a:cubicBezTo>
                  <a:cubicBezTo>
                    <a:pt x="22582" y="16863"/>
                    <a:pt x="22901" y="16395"/>
                    <a:pt x="23239" y="15868"/>
                  </a:cubicBezTo>
                  <a:cubicBezTo>
                    <a:pt x="25149" y="12884"/>
                    <a:pt x="26770" y="8745"/>
                    <a:pt x="27337" y="5423"/>
                  </a:cubicBezTo>
                  <a:cubicBezTo>
                    <a:pt x="27457" y="4577"/>
                    <a:pt x="27526" y="3761"/>
                    <a:pt x="27487" y="3045"/>
                  </a:cubicBezTo>
                  <a:cubicBezTo>
                    <a:pt x="27477" y="2398"/>
                    <a:pt x="27377" y="1801"/>
                    <a:pt x="27208" y="1344"/>
                  </a:cubicBezTo>
                  <a:cubicBezTo>
                    <a:pt x="27009" y="687"/>
                    <a:pt x="26621" y="250"/>
                    <a:pt x="26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4"/>
            <p:cNvSpPr/>
            <p:nvPr/>
          </p:nvSpPr>
          <p:spPr>
            <a:xfrm>
              <a:off x="8898718" y="3389721"/>
              <a:ext cx="884408" cy="593087"/>
            </a:xfrm>
            <a:custGeom>
              <a:avLst/>
              <a:gdLst/>
              <a:ahLst/>
              <a:cxnLst/>
              <a:rect l="l" t="t" r="r" b="b"/>
              <a:pathLst>
                <a:path w="22772" h="15271" extrusionOk="0">
                  <a:moveTo>
                    <a:pt x="22772" y="1"/>
                  </a:moveTo>
                  <a:lnTo>
                    <a:pt x="0" y="617"/>
                  </a:lnTo>
                  <a:lnTo>
                    <a:pt x="13808" y="15271"/>
                  </a:lnTo>
                  <a:cubicBezTo>
                    <a:pt x="14863" y="14316"/>
                    <a:pt x="16295" y="12883"/>
                    <a:pt x="17688" y="11192"/>
                  </a:cubicBezTo>
                  <a:cubicBezTo>
                    <a:pt x="17808" y="11073"/>
                    <a:pt x="17907" y="10904"/>
                    <a:pt x="18026" y="10744"/>
                  </a:cubicBezTo>
                  <a:cubicBezTo>
                    <a:pt x="19529" y="8894"/>
                    <a:pt x="20971" y="6666"/>
                    <a:pt x="21856" y="4318"/>
                  </a:cubicBezTo>
                  <a:cubicBezTo>
                    <a:pt x="22085" y="3741"/>
                    <a:pt x="22264" y="3184"/>
                    <a:pt x="22374" y="2597"/>
                  </a:cubicBezTo>
                  <a:cubicBezTo>
                    <a:pt x="22613" y="1732"/>
                    <a:pt x="22762" y="866"/>
                    <a:pt x="22772" y="1"/>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4"/>
            <p:cNvSpPr/>
            <p:nvPr/>
          </p:nvSpPr>
          <p:spPr>
            <a:xfrm>
              <a:off x="8603940" y="4100999"/>
              <a:ext cx="833026" cy="624041"/>
            </a:xfrm>
            <a:custGeom>
              <a:avLst/>
              <a:gdLst/>
              <a:ahLst/>
              <a:cxnLst/>
              <a:rect l="l" t="t" r="r" b="b"/>
              <a:pathLst>
                <a:path w="21449" h="16068" extrusionOk="0">
                  <a:moveTo>
                    <a:pt x="20593" y="1"/>
                  </a:moveTo>
                  <a:lnTo>
                    <a:pt x="0" y="578"/>
                  </a:lnTo>
                  <a:lnTo>
                    <a:pt x="14624" y="16067"/>
                  </a:lnTo>
                  <a:cubicBezTo>
                    <a:pt x="16036" y="14794"/>
                    <a:pt x="17180" y="13550"/>
                    <a:pt x="18076" y="12406"/>
                  </a:cubicBezTo>
                  <a:cubicBezTo>
                    <a:pt x="18215" y="12227"/>
                    <a:pt x="18354" y="12058"/>
                    <a:pt x="18434" y="11869"/>
                  </a:cubicBezTo>
                  <a:cubicBezTo>
                    <a:pt x="20613" y="8904"/>
                    <a:pt x="21388" y="6318"/>
                    <a:pt x="21448" y="4229"/>
                  </a:cubicBezTo>
                  <a:cubicBezTo>
                    <a:pt x="21448" y="3622"/>
                    <a:pt x="21408" y="3065"/>
                    <a:pt x="21349" y="2558"/>
                  </a:cubicBezTo>
                  <a:cubicBezTo>
                    <a:pt x="21209" y="1493"/>
                    <a:pt x="20891" y="648"/>
                    <a:pt x="20593" y="1"/>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4"/>
            <p:cNvSpPr/>
            <p:nvPr/>
          </p:nvSpPr>
          <p:spPr>
            <a:xfrm>
              <a:off x="1841959" y="2377021"/>
              <a:ext cx="6884452" cy="3537980"/>
            </a:xfrm>
            <a:custGeom>
              <a:avLst/>
              <a:gdLst/>
              <a:ahLst/>
              <a:cxnLst/>
              <a:rect l="l" t="t" r="r" b="b"/>
              <a:pathLst>
                <a:path w="177263" h="91097" extrusionOk="0">
                  <a:moveTo>
                    <a:pt x="9908" y="0"/>
                  </a:moveTo>
                  <a:cubicBezTo>
                    <a:pt x="3516" y="0"/>
                    <a:pt x="1" y="7348"/>
                    <a:pt x="3429" y="12258"/>
                  </a:cubicBezTo>
                  <a:cubicBezTo>
                    <a:pt x="3847" y="12894"/>
                    <a:pt x="4394" y="13471"/>
                    <a:pt x="5060" y="13979"/>
                  </a:cubicBezTo>
                  <a:lnTo>
                    <a:pt x="9567" y="17600"/>
                  </a:lnTo>
                  <a:lnTo>
                    <a:pt x="18142" y="24474"/>
                  </a:lnTo>
                  <a:lnTo>
                    <a:pt x="25454" y="30333"/>
                  </a:lnTo>
                  <a:cubicBezTo>
                    <a:pt x="26887" y="31457"/>
                    <a:pt x="28339" y="32582"/>
                    <a:pt x="29831" y="33596"/>
                  </a:cubicBezTo>
                  <a:cubicBezTo>
                    <a:pt x="34666" y="36949"/>
                    <a:pt x="39839" y="39784"/>
                    <a:pt x="45301" y="42042"/>
                  </a:cubicBezTo>
                  <a:lnTo>
                    <a:pt x="100523" y="64973"/>
                  </a:lnTo>
                  <a:lnTo>
                    <a:pt x="163435" y="91096"/>
                  </a:lnTo>
                  <a:lnTo>
                    <a:pt x="177263" y="57780"/>
                  </a:lnTo>
                  <a:lnTo>
                    <a:pt x="59129" y="8746"/>
                  </a:lnTo>
                  <a:cubicBezTo>
                    <a:pt x="51996" y="5791"/>
                    <a:pt x="44495" y="3832"/>
                    <a:pt x="36825" y="2976"/>
                  </a:cubicBezTo>
                  <a:lnTo>
                    <a:pt x="27086" y="1912"/>
                  </a:lnTo>
                  <a:lnTo>
                    <a:pt x="15984" y="638"/>
                  </a:lnTo>
                  <a:lnTo>
                    <a:pt x="10840" y="51"/>
                  </a:lnTo>
                  <a:cubicBezTo>
                    <a:pt x="10523" y="17"/>
                    <a:pt x="10213" y="0"/>
                    <a:pt x="9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4"/>
            <p:cNvSpPr/>
            <p:nvPr/>
          </p:nvSpPr>
          <p:spPr>
            <a:xfrm>
              <a:off x="1842153" y="2376904"/>
              <a:ext cx="1051758" cy="950625"/>
            </a:xfrm>
            <a:custGeom>
              <a:avLst/>
              <a:gdLst/>
              <a:ahLst/>
              <a:cxnLst/>
              <a:rect l="l" t="t" r="r" b="b"/>
              <a:pathLst>
                <a:path w="27081" h="24477" extrusionOk="0">
                  <a:moveTo>
                    <a:pt x="9882" y="1"/>
                  </a:moveTo>
                  <a:cubicBezTo>
                    <a:pt x="3504" y="1"/>
                    <a:pt x="1" y="7347"/>
                    <a:pt x="3444" y="12261"/>
                  </a:cubicBezTo>
                  <a:cubicBezTo>
                    <a:pt x="3852" y="12897"/>
                    <a:pt x="4389" y="13474"/>
                    <a:pt x="5055" y="13992"/>
                  </a:cubicBezTo>
                  <a:lnTo>
                    <a:pt x="9562" y="17583"/>
                  </a:lnTo>
                  <a:lnTo>
                    <a:pt x="18167" y="24477"/>
                  </a:lnTo>
                  <a:cubicBezTo>
                    <a:pt x="18346" y="17215"/>
                    <a:pt x="21012" y="7426"/>
                    <a:pt x="27081" y="1895"/>
                  </a:cubicBezTo>
                  <a:lnTo>
                    <a:pt x="15959" y="621"/>
                  </a:lnTo>
                  <a:lnTo>
                    <a:pt x="10835" y="54"/>
                  </a:lnTo>
                  <a:cubicBezTo>
                    <a:pt x="10511" y="18"/>
                    <a:pt x="10193" y="1"/>
                    <a:pt x="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4"/>
            <p:cNvSpPr/>
            <p:nvPr/>
          </p:nvSpPr>
          <p:spPr>
            <a:xfrm>
              <a:off x="1842230" y="2377254"/>
              <a:ext cx="619730" cy="682530"/>
            </a:xfrm>
            <a:custGeom>
              <a:avLst/>
              <a:gdLst/>
              <a:ahLst/>
              <a:cxnLst/>
              <a:rect l="l" t="t" r="r" b="b"/>
              <a:pathLst>
                <a:path w="15957" h="17574" extrusionOk="0">
                  <a:moveTo>
                    <a:pt x="9869" y="0"/>
                  </a:moveTo>
                  <a:cubicBezTo>
                    <a:pt x="3497" y="0"/>
                    <a:pt x="1" y="7341"/>
                    <a:pt x="3442" y="12252"/>
                  </a:cubicBezTo>
                  <a:cubicBezTo>
                    <a:pt x="3850" y="12888"/>
                    <a:pt x="4387" y="13465"/>
                    <a:pt x="5053" y="13983"/>
                  </a:cubicBezTo>
                  <a:lnTo>
                    <a:pt x="9560" y="17574"/>
                  </a:lnTo>
                  <a:cubicBezTo>
                    <a:pt x="10217" y="11923"/>
                    <a:pt x="12256" y="5407"/>
                    <a:pt x="15957" y="632"/>
                  </a:cubicBezTo>
                  <a:lnTo>
                    <a:pt x="10833" y="55"/>
                  </a:lnTo>
                  <a:cubicBezTo>
                    <a:pt x="10505" y="18"/>
                    <a:pt x="10183" y="0"/>
                    <a:pt x="98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1842230" y="2377254"/>
              <a:ext cx="6883792" cy="3537747"/>
            </a:xfrm>
            <a:custGeom>
              <a:avLst/>
              <a:gdLst/>
              <a:ahLst/>
              <a:cxnLst/>
              <a:rect l="l" t="t" r="r" b="b"/>
              <a:pathLst>
                <a:path w="177246" h="91091" extrusionOk="0">
                  <a:moveTo>
                    <a:pt x="9860" y="0"/>
                  </a:moveTo>
                  <a:cubicBezTo>
                    <a:pt x="3497" y="0"/>
                    <a:pt x="1" y="7341"/>
                    <a:pt x="3442" y="12252"/>
                  </a:cubicBezTo>
                  <a:cubicBezTo>
                    <a:pt x="5241" y="11412"/>
                    <a:pt x="8220" y="10853"/>
                    <a:pt x="12949" y="10853"/>
                  </a:cubicBezTo>
                  <a:cubicBezTo>
                    <a:pt x="19254" y="10853"/>
                    <a:pt x="28671" y="11847"/>
                    <a:pt x="42548" y="14490"/>
                  </a:cubicBezTo>
                  <a:cubicBezTo>
                    <a:pt x="94696" y="24408"/>
                    <a:pt x="96258" y="46563"/>
                    <a:pt x="136160" y="79779"/>
                  </a:cubicBezTo>
                  <a:lnTo>
                    <a:pt x="163418" y="91090"/>
                  </a:lnTo>
                  <a:lnTo>
                    <a:pt x="177246" y="57784"/>
                  </a:lnTo>
                  <a:lnTo>
                    <a:pt x="59112" y="8740"/>
                  </a:lnTo>
                  <a:cubicBezTo>
                    <a:pt x="51989" y="5776"/>
                    <a:pt x="44478" y="3826"/>
                    <a:pt x="36818" y="2980"/>
                  </a:cubicBezTo>
                  <a:lnTo>
                    <a:pt x="10823" y="55"/>
                  </a:lnTo>
                  <a:cubicBezTo>
                    <a:pt x="10496" y="18"/>
                    <a:pt x="10174" y="0"/>
                    <a:pt x="9860" y="0"/>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4"/>
            <p:cNvSpPr/>
            <p:nvPr/>
          </p:nvSpPr>
          <p:spPr>
            <a:xfrm>
              <a:off x="4602382" y="1963552"/>
              <a:ext cx="5377790" cy="2046309"/>
            </a:xfrm>
            <a:custGeom>
              <a:avLst/>
              <a:gdLst/>
              <a:ahLst/>
              <a:cxnLst/>
              <a:rect l="l" t="t" r="r" b="b"/>
              <a:pathLst>
                <a:path w="138469" h="52689" extrusionOk="0">
                  <a:moveTo>
                    <a:pt x="94311" y="0"/>
                  </a:moveTo>
                  <a:cubicBezTo>
                    <a:pt x="83673" y="0"/>
                    <a:pt x="73018" y="1661"/>
                    <a:pt x="62743" y="4997"/>
                  </a:cubicBezTo>
                  <a:cubicBezTo>
                    <a:pt x="55571" y="7315"/>
                    <a:pt x="48169" y="8678"/>
                    <a:pt x="40708" y="8966"/>
                  </a:cubicBezTo>
                  <a:cubicBezTo>
                    <a:pt x="39493" y="9020"/>
                    <a:pt x="38277" y="9047"/>
                    <a:pt x="37063" y="9047"/>
                  </a:cubicBezTo>
                  <a:cubicBezTo>
                    <a:pt x="30800" y="9047"/>
                    <a:pt x="24552" y="8334"/>
                    <a:pt x="18394" y="6867"/>
                  </a:cubicBezTo>
                  <a:lnTo>
                    <a:pt x="0" y="2580"/>
                  </a:lnTo>
                  <a:lnTo>
                    <a:pt x="120691" y="52688"/>
                  </a:lnTo>
                  <a:lnTo>
                    <a:pt x="138468" y="9872"/>
                  </a:lnTo>
                  <a:lnTo>
                    <a:pt x="133474" y="7803"/>
                  </a:lnTo>
                  <a:cubicBezTo>
                    <a:pt x="120966" y="2611"/>
                    <a:pt x="107651" y="0"/>
                    <a:pt x="943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4"/>
            <p:cNvSpPr/>
            <p:nvPr/>
          </p:nvSpPr>
          <p:spPr>
            <a:xfrm>
              <a:off x="5946514" y="2270683"/>
              <a:ext cx="3906159" cy="1738794"/>
            </a:xfrm>
            <a:custGeom>
              <a:avLst/>
              <a:gdLst/>
              <a:ahLst/>
              <a:cxnLst/>
              <a:rect l="l" t="t" r="r" b="b"/>
              <a:pathLst>
                <a:path w="100577" h="44771" extrusionOk="0">
                  <a:moveTo>
                    <a:pt x="56417" y="1"/>
                  </a:moveTo>
                  <a:cubicBezTo>
                    <a:pt x="45778" y="1"/>
                    <a:pt x="35120" y="1661"/>
                    <a:pt x="24841" y="4998"/>
                  </a:cubicBezTo>
                  <a:cubicBezTo>
                    <a:pt x="17669" y="7336"/>
                    <a:pt x="10287" y="8649"/>
                    <a:pt x="2806" y="8967"/>
                  </a:cubicBezTo>
                  <a:cubicBezTo>
                    <a:pt x="2051" y="9000"/>
                    <a:pt x="1289" y="9032"/>
                    <a:pt x="520" y="9032"/>
                  </a:cubicBezTo>
                  <a:cubicBezTo>
                    <a:pt x="347" y="9032"/>
                    <a:pt x="174" y="9031"/>
                    <a:pt x="1" y="9027"/>
                  </a:cubicBezTo>
                  <a:lnTo>
                    <a:pt x="1" y="9027"/>
                  </a:lnTo>
                  <a:lnTo>
                    <a:pt x="86082" y="44770"/>
                  </a:lnTo>
                  <a:lnTo>
                    <a:pt x="100576" y="9872"/>
                  </a:lnTo>
                  <a:lnTo>
                    <a:pt x="95582" y="7803"/>
                  </a:lnTo>
                  <a:cubicBezTo>
                    <a:pt x="83074" y="2612"/>
                    <a:pt x="69759" y="1"/>
                    <a:pt x="564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666887" y="507361"/>
              <a:ext cx="8922255" cy="4223034"/>
            </a:xfrm>
            <a:custGeom>
              <a:avLst/>
              <a:gdLst/>
              <a:ahLst/>
              <a:cxnLst/>
              <a:rect l="l" t="t" r="r" b="b"/>
              <a:pathLst>
                <a:path w="229733" h="108736" extrusionOk="0">
                  <a:moveTo>
                    <a:pt x="48712" y="0"/>
                  </a:moveTo>
                  <a:cubicBezTo>
                    <a:pt x="47232" y="0"/>
                    <a:pt x="45749" y="77"/>
                    <a:pt x="44270" y="232"/>
                  </a:cubicBezTo>
                  <a:cubicBezTo>
                    <a:pt x="41614" y="461"/>
                    <a:pt x="38987" y="1008"/>
                    <a:pt x="36391" y="1754"/>
                  </a:cubicBezTo>
                  <a:lnTo>
                    <a:pt x="25368" y="4977"/>
                  </a:lnTo>
                  <a:lnTo>
                    <a:pt x="12545" y="4390"/>
                  </a:lnTo>
                  <a:lnTo>
                    <a:pt x="12267" y="4380"/>
                  </a:lnTo>
                  <a:cubicBezTo>
                    <a:pt x="12089" y="4372"/>
                    <a:pt x="11914" y="4368"/>
                    <a:pt x="11740" y="4368"/>
                  </a:cubicBezTo>
                  <a:cubicBezTo>
                    <a:pt x="9793" y="4368"/>
                    <a:pt x="8094" y="4874"/>
                    <a:pt x="6706" y="5723"/>
                  </a:cubicBezTo>
                  <a:cubicBezTo>
                    <a:pt x="538" y="9404"/>
                    <a:pt x="1" y="19780"/>
                    <a:pt x="8088" y="23142"/>
                  </a:cubicBezTo>
                  <a:lnTo>
                    <a:pt x="214313" y="108735"/>
                  </a:lnTo>
                  <a:lnTo>
                    <a:pt x="226330" y="79796"/>
                  </a:lnTo>
                  <a:lnTo>
                    <a:pt x="229733" y="71589"/>
                  </a:lnTo>
                  <a:lnTo>
                    <a:pt x="147531" y="37467"/>
                  </a:lnTo>
                  <a:lnTo>
                    <a:pt x="67757" y="4380"/>
                  </a:lnTo>
                  <a:lnTo>
                    <a:pt x="65300" y="3336"/>
                  </a:lnTo>
                  <a:cubicBezTo>
                    <a:pt x="60015" y="1127"/>
                    <a:pt x="54380" y="0"/>
                    <a:pt x="487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666499" y="729631"/>
              <a:ext cx="8495742" cy="4001156"/>
            </a:xfrm>
            <a:custGeom>
              <a:avLst/>
              <a:gdLst/>
              <a:ahLst/>
              <a:cxnLst/>
              <a:rect l="l" t="t" r="r" b="b"/>
              <a:pathLst>
                <a:path w="218751" h="103023" extrusionOk="0">
                  <a:moveTo>
                    <a:pt x="6696" y="0"/>
                  </a:moveTo>
                  <a:cubicBezTo>
                    <a:pt x="558" y="3691"/>
                    <a:pt x="1" y="14057"/>
                    <a:pt x="8098" y="17409"/>
                  </a:cubicBezTo>
                  <a:lnTo>
                    <a:pt x="214323" y="103022"/>
                  </a:lnTo>
                  <a:lnTo>
                    <a:pt x="218750" y="92368"/>
                  </a:lnTo>
                  <a:lnTo>
                    <a:pt x="12505" y="6755"/>
                  </a:lnTo>
                  <a:cubicBezTo>
                    <a:pt x="9203" y="5382"/>
                    <a:pt x="7332" y="2805"/>
                    <a:pt x="66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p:nvPr/>
          </p:nvSpPr>
          <p:spPr>
            <a:xfrm>
              <a:off x="1652509" y="515556"/>
              <a:ext cx="1464717" cy="553667"/>
            </a:xfrm>
            <a:custGeom>
              <a:avLst/>
              <a:gdLst/>
              <a:ahLst/>
              <a:cxnLst/>
              <a:rect l="l" t="t" r="r" b="b"/>
              <a:pathLst>
                <a:path w="37714" h="14256" extrusionOk="0">
                  <a:moveTo>
                    <a:pt x="18882" y="1"/>
                  </a:moveTo>
                  <a:cubicBezTo>
                    <a:pt x="16246" y="250"/>
                    <a:pt x="13619" y="787"/>
                    <a:pt x="11003" y="1533"/>
                  </a:cubicBezTo>
                  <a:lnTo>
                    <a:pt x="0" y="4776"/>
                  </a:lnTo>
                  <a:lnTo>
                    <a:pt x="21279" y="13610"/>
                  </a:lnTo>
                  <a:cubicBezTo>
                    <a:pt x="22325" y="14038"/>
                    <a:pt x="23436" y="14256"/>
                    <a:pt x="24548" y="14256"/>
                  </a:cubicBezTo>
                  <a:cubicBezTo>
                    <a:pt x="25552" y="14256"/>
                    <a:pt x="26558" y="14078"/>
                    <a:pt x="27517" y="13719"/>
                  </a:cubicBezTo>
                  <a:lnTo>
                    <a:pt x="36192" y="10486"/>
                  </a:lnTo>
                  <a:cubicBezTo>
                    <a:pt x="37684" y="9929"/>
                    <a:pt x="37714" y="7840"/>
                    <a:pt x="36251" y="7213"/>
                  </a:cubicBezTo>
                  <a:lnTo>
                    <a:pt x="188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4"/>
            <p:cNvSpPr/>
            <p:nvPr/>
          </p:nvSpPr>
          <p:spPr>
            <a:xfrm>
              <a:off x="7918883" y="1010896"/>
              <a:ext cx="2519505" cy="2276848"/>
            </a:xfrm>
            <a:custGeom>
              <a:avLst/>
              <a:gdLst/>
              <a:ahLst/>
              <a:cxnLst/>
              <a:rect l="l" t="t" r="r" b="b"/>
              <a:pathLst>
                <a:path w="64873" h="58625" extrusionOk="0">
                  <a:moveTo>
                    <a:pt x="50378" y="0"/>
                  </a:moveTo>
                  <a:lnTo>
                    <a:pt x="14555" y="28999"/>
                  </a:lnTo>
                  <a:lnTo>
                    <a:pt x="1" y="40768"/>
                  </a:lnTo>
                  <a:lnTo>
                    <a:pt x="42987" y="58624"/>
                  </a:lnTo>
                  <a:lnTo>
                    <a:pt x="51990" y="37037"/>
                  </a:lnTo>
                  <a:lnTo>
                    <a:pt x="64873" y="6019"/>
                  </a:lnTo>
                  <a:lnTo>
                    <a:pt x="503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4"/>
            <p:cNvSpPr/>
            <p:nvPr/>
          </p:nvSpPr>
          <p:spPr>
            <a:xfrm>
              <a:off x="8234944" y="1339309"/>
              <a:ext cx="2097186" cy="1948439"/>
            </a:xfrm>
            <a:custGeom>
              <a:avLst/>
              <a:gdLst/>
              <a:ahLst/>
              <a:cxnLst/>
              <a:rect l="l" t="t" r="r" b="b"/>
              <a:pathLst>
                <a:path w="53999" h="50169" extrusionOk="0">
                  <a:moveTo>
                    <a:pt x="44170" y="0"/>
                  </a:moveTo>
                  <a:lnTo>
                    <a:pt x="1" y="35694"/>
                  </a:lnTo>
                  <a:lnTo>
                    <a:pt x="34869" y="50168"/>
                  </a:lnTo>
                  <a:lnTo>
                    <a:pt x="53999" y="4079"/>
                  </a:lnTo>
                  <a:lnTo>
                    <a:pt x="4417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4"/>
            <p:cNvSpPr/>
            <p:nvPr/>
          </p:nvSpPr>
          <p:spPr>
            <a:xfrm>
              <a:off x="4342817" y="2270675"/>
              <a:ext cx="4818531" cy="3709504"/>
            </a:xfrm>
            <a:custGeom>
              <a:avLst/>
              <a:gdLst/>
              <a:ahLst/>
              <a:cxnLst/>
              <a:rect l="l" t="t" r="r" b="b"/>
              <a:pathLst>
                <a:path w="120682" h="92906" extrusionOk="0">
                  <a:moveTo>
                    <a:pt x="0" y="0"/>
                  </a:moveTo>
                  <a:lnTo>
                    <a:pt x="16047" y="9978"/>
                  </a:lnTo>
                  <a:cubicBezTo>
                    <a:pt x="22473" y="13948"/>
                    <a:pt x="28213" y="18772"/>
                    <a:pt x="33257" y="24304"/>
                  </a:cubicBezTo>
                  <a:cubicBezTo>
                    <a:pt x="35456" y="26691"/>
                    <a:pt x="37535" y="29198"/>
                    <a:pt x="39405" y="31854"/>
                  </a:cubicBezTo>
                  <a:cubicBezTo>
                    <a:pt x="41872" y="35266"/>
                    <a:pt x="44051" y="38927"/>
                    <a:pt x="46011" y="42717"/>
                  </a:cubicBezTo>
                  <a:cubicBezTo>
                    <a:pt x="57043" y="64434"/>
                    <a:pt x="75457" y="81495"/>
                    <a:pt x="97920" y="90826"/>
                  </a:cubicBezTo>
                  <a:lnTo>
                    <a:pt x="102914" y="92905"/>
                  </a:lnTo>
                  <a:lnTo>
                    <a:pt x="106197" y="85007"/>
                  </a:lnTo>
                  <a:lnTo>
                    <a:pt x="116742" y="59569"/>
                  </a:lnTo>
                  <a:lnTo>
                    <a:pt x="120681" y="50089"/>
                  </a:lnTo>
                  <a:lnTo>
                    <a:pt x="34610" y="14375"/>
                  </a:lnTo>
                  <a:lnTo>
                    <a:pt x="34600" y="14355"/>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4"/>
            <p:cNvSpPr/>
            <p:nvPr/>
          </p:nvSpPr>
          <p:spPr>
            <a:xfrm>
              <a:off x="5818622" y="2930345"/>
              <a:ext cx="3342860" cy="2743170"/>
            </a:xfrm>
            <a:custGeom>
              <a:avLst/>
              <a:gdLst/>
              <a:ahLst/>
              <a:cxnLst/>
              <a:rect l="l" t="t" r="r" b="b"/>
              <a:pathLst>
                <a:path w="86073" h="70632" extrusionOk="0">
                  <a:moveTo>
                    <a:pt x="1" y="0"/>
                  </a:moveTo>
                  <a:lnTo>
                    <a:pt x="1" y="0"/>
                  </a:lnTo>
                  <a:cubicBezTo>
                    <a:pt x="687" y="687"/>
                    <a:pt x="1304" y="1333"/>
                    <a:pt x="1941" y="2000"/>
                  </a:cubicBezTo>
                  <a:cubicBezTo>
                    <a:pt x="6219" y="6695"/>
                    <a:pt x="9919" y="11829"/>
                    <a:pt x="13033" y="17390"/>
                  </a:cubicBezTo>
                  <a:cubicBezTo>
                    <a:pt x="13600" y="18384"/>
                    <a:pt x="14157" y="19419"/>
                    <a:pt x="14674" y="20434"/>
                  </a:cubicBezTo>
                  <a:cubicBezTo>
                    <a:pt x="25707" y="42150"/>
                    <a:pt x="44121" y="59211"/>
                    <a:pt x="66614" y="68533"/>
                  </a:cubicBezTo>
                  <a:lnTo>
                    <a:pt x="71588" y="70632"/>
                  </a:lnTo>
                  <a:lnTo>
                    <a:pt x="82133" y="45194"/>
                  </a:lnTo>
                  <a:lnTo>
                    <a:pt x="86072" y="35714"/>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4"/>
            <p:cNvSpPr/>
            <p:nvPr/>
          </p:nvSpPr>
          <p:spPr>
            <a:xfrm>
              <a:off x="2935821" y="3332008"/>
              <a:ext cx="2810204" cy="1568802"/>
            </a:xfrm>
            <a:custGeom>
              <a:avLst/>
              <a:gdLst/>
              <a:ahLst/>
              <a:cxnLst/>
              <a:rect l="l" t="t" r="r" b="b"/>
              <a:pathLst>
                <a:path w="72358" h="40394" extrusionOk="0">
                  <a:moveTo>
                    <a:pt x="9595" y="1"/>
                  </a:moveTo>
                  <a:cubicBezTo>
                    <a:pt x="1135" y="1"/>
                    <a:pt x="1" y="4200"/>
                    <a:pt x="1666" y="9027"/>
                  </a:cubicBezTo>
                  <a:cubicBezTo>
                    <a:pt x="6501" y="12370"/>
                    <a:pt x="11674" y="15205"/>
                    <a:pt x="17136" y="17463"/>
                  </a:cubicBezTo>
                  <a:lnTo>
                    <a:pt x="72358" y="40393"/>
                  </a:lnTo>
                  <a:cubicBezTo>
                    <a:pt x="54600" y="24278"/>
                    <a:pt x="45339" y="6580"/>
                    <a:pt x="18678" y="1099"/>
                  </a:cubicBezTo>
                  <a:cubicBezTo>
                    <a:pt x="14990" y="340"/>
                    <a:pt x="11997" y="1"/>
                    <a:pt x="9595" y="1"/>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4"/>
            <p:cNvSpPr/>
            <p:nvPr/>
          </p:nvSpPr>
          <p:spPr>
            <a:xfrm>
              <a:off x="7918883" y="2137119"/>
              <a:ext cx="2019938" cy="1150639"/>
            </a:xfrm>
            <a:custGeom>
              <a:avLst/>
              <a:gdLst/>
              <a:ahLst/>
              <a:cxnLst/>
              <a:rect l="l" t="t" r="r" b="b"/>
              <a:pathLst>
                <a:path w="52010" h="29627" extrusionOk="0">
                  <a:moveTo>
                    <a:pt x="14565" y="1"/>
                  </a:moveTo>
                  <a:lnTo>
                    <a:pt x="1" y="11770"/>
                  </a:lnTo>
                  <a:lnTo>
                    <a:pt x="43007" y="29626"/>
                  </a:lnTo>
                  <a:lnTo>
                    <a:pt x="52010" y="8039"/>
                  </a:lnTo>
                  <a:lnTo>
                    <a:pt x="52010" y="8039"/>
                  </a:lnTo>
                  <a:cubicBezTo>
                    <a:pt x="48381" y="8974"/>
                    <a:pt x="44842" y="9396"/>
                    <a:pt x="41431" y="9396"/>
                  </a:cubicBezTo>
                  <a:cubicBezTo>
                    <a:pt x="30870" y="9396"/>
                    <a:pt x="21536" y="5355"/>
                    <a:pt x="14565" y="1"/>
                  </a:cubicBez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4"/>
            <p:cNvSpPr/>
            <p:nvPr/>
          </p:nvSpPr>
          <p:spPr>
            <a:xfrm>
              <a:off x="3222675" y="1001147"/>
              <a:ext cx="1174174" cy="564076"/>
            </a:xfrm>
            <a:custGeom>
              <a:avLst/>
              <a:gdLst/>
              <a:ahLst/>
              <a:cxnLst/>
              <a:rect l="l" t="t" r="r" b="b"/>
              <a:pathLst>
                <a:path w="30233" h="14524" extrusionOk="0">
                  <a:moveTo>
                    <a:pt x="1639" y="1"/>
                  </a:moveTo>
                  <a:cubicBezTo>
                    <a:pt x="1435" y="1"/>
                    <a:pt x="1229" y="43"/>
                    <a:pt x="1035" y="132"/>
                  </a:cubicBezTo>
                  <a:cubicBezTo>
                    <a:pt x="309" y="470"/>
                    <a:pt x="0" y="1326"/>
                    <a:pt x="339" y="2062"/>
                  </a:cubicBezTo>
                  <a:cubicBezTo>
                    <a:pt x="584" y="2588"/>
                    <a:pt x="1106" y="2895"/>
                    <a:pt x="1652" y="2895"/>
                  </a:cubicBezTo>
                  <a:cubicBezTo>
                    <a:pt x="1859" y="2895"/>
                    <a:pt x="2069" y="2851"/>
                    <a:pt x="2269" y="2758"/>
                  </a:cubicBezTo>
                  <a:cubicBezTo>
                    <a:pt x="2985" y="2420"/>
                    <a:pt x="3293" y="1555"/>
                    <a:pt x="2965" y="828"/>
                  </a:cubicBezTo>
                  <a:cubicBezTo>
                    <a:pt x="2718" y="306"/>
                    <a:pt x="2186" y="1"/>
                    <a:pt x="1639" y="1"/>
                  </a:cubicBezTo>
                  <a:close/>
                  <a:moveTo>
                    <a:pt x="6130" y="1941"/>
                  </a:moveTo>
                  <a:cubicBezTo>
                    <a:pt x="5926" y="1941"/>
                    <a:pt x="5719" y="1983"/>
                    <a:pt x="5522" y="2072"/>
                  </a:cubicBezTo>
                  <a:cubicBezTo>
                    <a:pt x="4805" y="2410"/>
                    <a:pt x="4487" y="3266"/>
                    <a:pt x="4825" y="4002"/>
                  </a:cubicBezTo>
                  <a:cubicBezTo>
                    <a:pt x="5071" y="4528"/>
                    <a:pt x="5593" y="4835"/>
                    <a:pt x="6139" y="4835"/>
                  </a:cubicBezTo>
                  <a:cubicBezTo>
                    <a:pt x="6345" y="4835"/>
                    <a:pt x="6556" y="4791"/>
                    <a:pt x="6755" y="4698"/>
                  </a:cubicBezTo>
                  <a:cubicBezTo>
                    <a:pt x="7472" y="4360"/>
                    <a:pt x="7790" y="3494"/>
                    <a:pt x="7452" y="2768"/>
                  </a:cubicBezTo>
                  <a:cubicBezTo>
                    <a:pt x="7205" y="2246"/>
                    <a:pt x="6678" y="1941"/>
                    <a:pt x="6130" y="1941"/>
                  </a:cubicBezTo>
                  <a:close/>
                  <a:moveTo>
                    <a:pt x="10625" y="3865"/>
                  </a:moveTo>
                  <a:cubicBezTo>
                    <a:pt x="10418" y="3865"/>
                    <a:pt x="10208" y="3909"/>
                    <a:pt x="10008" y="4002"/>
                  </a:cubicBezTo>
                  <a:cubicBezTo>
                    <a:pt x="9292" y="4350"/>
                    <a:pt x="8984" y="5205"/>
                    <a:pt x="9312" y="5932"/>
                  </a:cubicBezTo>
                  <a:cubicBezTo>
                    <a:pt x="9558" y="6453"/>
                    <a:pt x="10089" y="6764"/>
                    <a:pt x="10636" y="6764"/>
                  </a:cubicBezTo>
                  <a:cubicBezTo>
                    <a:pt x="10840" y="6764"/>
                    <a:pt x="11047" y="6720"/>
                    <a:pt x="11242" y="6628"/>
                  </a:cubicBezTo>
                  <a:cubicBezTo>
                    <a:pt x="11968" y="6290"/>
                    <a:pt x="12276" y="5424"/>
                    <a:pt x="11938" y="4698"/>
                  </a:cubicBezTo>
                  <a:cubicBezTo>
                    <a:pt x="11693" y="4172"/>
                    <a:pt x="11171" y="3865"/>
                    <a:pt x="10625" y="3865"/>
                  </a:cubicBezTo>
                  <a:close/>
                  <a:moveTo>
                    <a:pt x="15115" y="5805"/>
                  </a:moveTo>
                  <a:cubicBezTo>
                    <a:pt x="14910" y="5805"/>
                    <a:pt x="14702" y="5849"/>
                    <a:pt x="14505" y="5942"/>
                  </a:cubicBezTo>
                  <a:cubicBezTo>
                    <a:pt x="13779" y="6290"/>
                    <a:pt x="13470" y="7145"/>
                    <a:pt x="13799" y="7872"/>
                  </a:cubicBezTo>
                  <a:cubicBezTo>
                    <a:pt x="14045" y="8393"/>
                    <a:pt x="14575" y="8703"/>
                    <a:pt x="15122" y="8703"/>
                  </a:cubicBezTo>
                  <a:cubicBezTo>
                    <a:pt x="15327" y="8703"/>
                    <a:pt x="15534" y="8660"/>
                    <a:pt x="15728" y="8568"/>
                  </a:cubicBezTo>
                  <a:cubicBezTo>
                    <a:pt x="16455" y="8230"/>
                    <a:pt x="16763" y="7364"/>
                    <a:pt x="16425" y="6638"/>
                  </a:cubicBezTo>
                  <a:cubicBezTo>
                    <a:pt x="16180" y="6111"/>
                    <a:pt x="15657" y="5805"/>
                    <a:pt x="15115" y="5805"/>
                  </a:cubicBezTo>
                  <a:close/>
                  <a:moveTo>
                    <a:pt x="19604" y="7744"/>
                  </a:moveTo>
                  <a:cubicBezTo>
                    <a:pt x="19397" y="7744"/>
                    <a:pt x="19188" y="7789"/>
                    <a:pt x="18991" y="7881"/>
                  </a:cubicBezTo>
                  <a:cubicBezTo>
                    <a:pt x="18265" y="8220"/>
                    <a:pt x="17957" y="9085"/>
                    <a:pt x="18295" y="9811"/>
                  </a:cubicBezTo>
                  <a:cubicBezTo>
                    <a:pt x="18541" y="10333"/>
                    <a:pt x="19067" y="10643"/>
                    <a:pt x="19615" y="10643"/>
                  </a:cubicBezTo>
                  <a:cubicBezTo>
                    <a:pt x="19819" y="10643"/>
                    <a:pt x="20027" y="10600"/>
                    <a:pt x="20225" y="10508"/>
                  </a:cubicBezTo>
                  <a:cubicBezTo>
                    <a:pt x="20941" y="10170"/>
                    <a:pt x="21250" y="9304"/>
                    <a:pt x="20921" y="8578"/>
                  </a:cubicBezTo>
                  <a:cubicBezTo>
                    <a:pt x="20676" y="8051"/>
                    <a:pt x="20148" y="7744"/>
                    <a:pt x="19604" y="7744"/>
                  </a:cubicBezTo>
                  <a:close/>
                  <a:moveTo>
                    <a:pt x="24095" y="9684"/>
                  </a:moveTo>
                  <a:cubicBezTo>
                    <a:pt x="23888" y="9684"/>
                    <a:pt x="23678" y="9728"/>
                    <a:pt x="23478" y="9821"/>
                  </a:cubicBezTo>
                  <a:cubicBezTo>
                    <a:pt x="22762" y="10160"/>
                    <a:pt x="22443" y="11025"/>
                    <a:pt x="22782" y="11751"/>
                  </a:cubicBezTo>
                  <a:cubicBezTo>
                    <a:pt x="23028" y="12273"/>
                    <a:pt x="23553" y="12583"/>
                    <a:pt x="24101" y="12583"/>
                  </a:cubicBezTo>
                  <a:cubicBezTo>
                    <a:pt x="24306" y="12583"/>
                    <a:pt x="24514" y="12540"/>
                    <a:pt x="24712" y="12448"/>
                  </a:cubicBezTo>
                  <a:cubicBezTo>
                    <a:pt x="25428" y="12109"/>
                    <a:pt x="25746" y="11244"/>
                    <a:pt x="25408" y="10518"/>
                  </a:cubicBezTo>
                  <a:cubicBezTo>
                    <a:pt x="25163" y="9991"/>
                    <a:pt x="24640" y="9684"/>
                    <a:pt x="24095" y="9684"/>
                  </a:cubicBezTo>
                  <a:close/>
                  <a:moveTo>
                    <a:pt x="28575" y="11626"/>
                  </a:moveTo>
                  <a:cubicBezTo>
                    <a:pt x="28370" y="11626"/>
                    <a:pt x="28162" y="11669"/>
                    <a:pt x="27965" y="11761"/>
                  </a:cubicBezTo>
                  <a:cubicBezTo>
                    <a:pt x="27248" y="12099"/>
                    <a:pt x="26940" y="12955"/>
                    <a:pt x="27268" y="13691"/>
                  </a:cubicBezTo>
                  <a:cubicBezTo>
                    <a:pt x="27514" y="14212"/>
                    <a:pt x="28045" y="14523"/>
                    <a:pt x="28592" y="14523"/>
                  </a:cubicBezTo>
                  <a:cubicBezTo>
                    <a:pt x="28797" y="14523"/>
                    <a:pt x="29003" y="14480"/>
                    <a:pt x="29198" y="14388"/>
                  </a:cubicBezTo>
                  <a:cubicBezTo>
                    <a:pt x="29924" y="14049"/>
                    <a:pt x="30233" y="13184"/>
                    <a:pt x="29895" y="12458"/>
                  </a:cubicBezTo>
                  <a:cubicBezTo>
                    <a:pt x="29648" y="11936"/>
                    <a:pt x="29123" y="11626"/>
                    <a:pt x="28575" y="116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4"/>
            <p:cNvSpPr/>
            <p:nvPr/>
          </p:nvSpPr>
          <p:spPr>
            <a:xfrm>
              <a:off x="4019740" y="1547869"/>
              <a:ext cx="1173786" cy="564037"/>
            </a:xfrm>
            <a:custGeom>
              <a:avLst/>
              <a:gdLst/>
              <a:ahLst/>
              <a:cxnLst/>
              <a:rect l="l" t="t" r="r" b="b"/>
              <a:pathLst>
                <a:path w="30223" h="14523" extrusionOk="0">
                  <a:moveTo>
                    <a:pt x="1648" y="0"/>
                  </a:moveTo>
                  <a:cubicBezTo>
                    <a:pt x="1445" y="0"/>
                    <a:pt x="1239" y="43"/>
                    <a:pt x="1045" y="131"/>
                  </a:cubicBezTo>
                  <a:cubicBezTo>
                    <a:pt x="309" y="470"/>
                    <a:pt x="0" y="1345"/>
                    <a:pt x="349" y="2061"/>
                  </a:cubicBezTo>
                  <a:cubicBezTo>
                    <a:pt x="587" y="2588"/>
                    <a:pt x="1112" y="2895"/>
                    <a:pt x="1657" y="2895"/>
                  </a:cubicBezTo>
                  <a:cubicBezTo>
                    <a:pt x="1863" y="2895"/>
                    <a:pt x="2072" y="2851"/>
                    <a:pt x="2269" y="2758"/>
                  </a:cubicBezTo>
                  <a:cubicBezTo>
                    <a:pt x="2995" y="2420"/>
                    <a:pt x="3303" y="1554"/>
                    <a:pt x="2965" y="828"/>
                  </a:cubicBezTo>
                  <a:cubicBezTo>
                    <a:pt x="2726" y="306"/>
                    <a:pt x="2196" y="0"/>
                    <a:pt x="1648" y="0"/>
                  </a:cubicBezTo>
                  <a:close/>
                  <a:moveTo>
                    <a:pt x="6138" y="1936"/>
                  </a:moveTo>
                  <a:cubicBezTo>
                    <a:pt x="5933" y="1936"/>
                    <a:pt x="5727" y="1979"/>
                    <a:pt x="5532" y="2071"/>
                  </a:cubicBezTo>
                  <a:cubicBezTo>
                    <a:pt x="4795" y="2410"/>
                    <a:pt x="4487" y="3285"/>
                    <a:pt x="4835" y="4001"/>
                  </a:cubicBezTo>
                  <a:cubicBezTo>
                    <a:pt x="5081" y="4528"/>
                    <a:pt x="5603" y="4835"/>
                    <a:pt x="6149" y="4835"/>
                  </a:cubicBezTo>
                  <a:cubicBezTo>
                    <a:pt x="6355" y="4835"/>
                    <a:pt x="6566" y="4791"/>
                    <a:pt x="6765" y="4698"/>
                  </a:cubicBezTo>
                  <a:cubicBezTo>
                    <a:pt x="7481" y="4359"/>
                    <a:pt x="7790" y="3494"/>
                    <a:pt x="7462" y="2768"/>
                  </a:cubicBezTo>
                  <a:cubicBezTo>
                    <a:pt x="7215" y="2246"/>
                    <a:pt x="6685" y="1936"/>
                    <a:pt x="6138" y="1936"/>
                  </a:cubicBezTo>
                  <a:close/>
                  <a:moveTo>
                    <a:pt x="10612" y="3880"/>
                  </a:moveTo>
                  <a:cubicBezTo>
                    <a:pt x="10408" y="3880"/>
                    <a:pt x="10202" y="3922"/>
                    <a:pt x="10008" y="4011"/>
                  </a:cubicBezTo>
                  <a:cubicBezTo>
                    <a:pt x="9282" y="4349"/>
                    <a:pt x="8974" y="5205"/>
                    <a:pt x="9312" y="5941"/>
                  </a:cubicBezTo>
                  <a:cubicBezTo>
                    <a:pt x="9557" y="6468"/>
                    <a:pt x="10080" y="6775"/>
                    <a:pt x="10625" y="6775"/>
                  </a:cubicBezTo>
                  <a:cubicBezTo>
                    <a:pt x="10832" y="6775"/>
                    <a:pt x="11042" y="6730"/>
                    <a:pt x="11242" y="6638"/>
                  </a:cubicBezTo>
                  <a:cubicBezTo>
                    <a:pt x="11958" y="6299"/>
                    <a:pt x="12267" y="5434"/>
                    <a:pt x="11938" y="4708"/>
                  </a:cubicBezTo>
                  <a:cubicBezTo>
                    <a:pt x="11692" y="4185"/>
                    <a:pt x="11160" y="3880"/>
                    <a:pt x="10612" y="3880"/>
                  </a:cubicBezTo>
                  <a:close/>
                  <a:moveTo>
                    <a:pt x="15105" y="5806"/>
                  </a:moveTo>
                  <a:cubicBezTo>
                    <a:pt x="14901" y="5806"/>
                    <a:pt x="14693" y="5849"/>
                    <a:pt x="14495" y="5941"/>
                  </a:cubicBezTo>
                  <a:cubicBezTo>
                    <a:pt x="13779" y="6289"/>
                    <a:pt x="13460" y="7145"/>
                    <a:pt x="13799" y="7871"/>
                  </a:cubicBezTo>
                  <a:cubicBezTo>
                    <a:pt x="14045" y="8392"/>
                    <a:pt x="14570" y="8703"/>
                    <a:pt x="15118" y="8703"/>
                  </a:cubicBezTo>
                  <a:cubicBezTo>
                    <a:pt x="15323" y="8703"/>
                    <a:pt x="15531" y="8659"/>
                    <a:pt x="15728" y="8567"/>
                  </a:cubicBezTo>
                  <a:cubicBezTo>
                    <a:pt x="16445" y="8229"/>
                    <a:pt x="16753" y="7364"/>
                    <a:pt x="16425" y="6638"/>
                  </a:cubicBezTo>
                  <a:cubicBezTo>
                    <a:pt x="16179" y="6116"/>
                    <a:pt x="15653" y="5806"/>
                    <a:pt x="15105" y="5806"/>
                  </a:cubicBezTo>
                  <a:close/>
                  <a:moveTo>
                    <a:pt x="19592" y="7746"/>
                  </a:moveTo>
                  <a:cubicBezTo>
                    <a:pt x="19387" y="7746"/>
                    <a:pt x="19179" y="7789"/>
                    <a:pt x="18982" y="7881"/>
                  </a:cubicBezTo>
                  <a:cubicBezTo>
                    <a:pt x="18265" y="8229"/>
                    <a:pt x="17957" y="9085"/>
                    <a:pt x="18285" y="9811"/>
                  </a:cubicBezTo>
                  <a:cubicBezTo>
                    <a:pt x="18531" y="10332"/>
                    <a:pt x="19062" y="10643"/>
                    <a:pt x="19609" y="10643"/>
                  </a:cubicBezTo>
                  <a:cubicBezTo>
                    <a:pt x="19813" y="10643"/>
                    <a:pt x="20020" y="10599"/>
                    <a:pt x="20215" y="10507"/>
                  </a:cubicBezTo>
                  <a:cubicBezTo>
                    <a:pt x="20941" y="10169"/>
                    <a:pt x="21250" y="9304"/>
                    <a:pt x="20911" y="8577"/>
                  </a:cubicBezTo>
                  <a:cubicBezTo>
                    <a:pt x="20665" y="8056"/>
                    <a:pt x="20140" y="7746"/>
                    <a:pt x="19592" y="7746"/>
                  </a:cubicBezTo>
                  <a:close/>
                  <a:moveTo>
                    <a:pt x="24084" y="9685"/>
                  </a:moveTo>
                  <a:cubicBezTo>
                    <a:pt x="23880" y="9685"/>
                    <a:pt x="23673" y="9729"/>
                    <a:pt x="23478" y="9821"/>
                  </a:cubicBezTo>
                  <a:cubicBezTo>
                    <a:pt x="22752" y="10159"/>
                    <a:pt x="22443" y="11025"/>
                    <a:pt x="22782" y="11751"/>
                  </a:cubicBezTo>
                  <a:cubicBezTo>
                    <a:pt x="23021" y="12272"/>
                    <a:pt x="23549" y="12583"/>
                    <a:pt x="24096" y="12583"/>
                  </a:cubicBezTo>
                  <a:cubicBezTo>
                    <a:pt x="24300" y="12583"/>
                    <a:pt x="24507" y="12539"/>
                    <a:pt x="24702" y="12447"/>
                  </a:cubicBezTo>
                  <a:cubicBezTo>
                    <a:pt x="25428" y="12109"/>
                    <a:pt x="25736" y="11243"/>
                    <a:pt x="25398" y="10517"/>
                  </a:cubicBezTo>
                  <a:cubicBezTo>
                    <a:pt x="25159" y="9996"/>
                    <a:pt x="24630" y="9685"/>
                    <a:pt x="24084" y="9685"/>
                  </a:cubicBezTo>
                  <a:close/>
                  <a:moveTo>
                    <a:pt x="28571" y="11625"/>
                  </a:moveTo>
                  <a:cubicBezTo>
                    <a:pt x="28366" y="11625"/>
                    <a:pt x="28160" y="11669"/>
                    <a:pt x="27965" y="11761"/>
                  </a:cubicBezTo>
                  <a:cubicBezTo>
                    <a:pt x="27238" y="12099"/>
                    <a:pt x="26930" y="12964"/>
                    <a:pt x="27268" y="13691"/>
                  </a:cubicBezTo>
                  <a:cubicBezTo>
                    <a:pt x="27514" y="14212"/>
                    <a:pt x="28040" y="14523"/>
                    <a:pt x="28588" y="14523"/>
                  </a:cubicBezTo>
                  <a:cubicBezTo>
                    <a:pt x="28793" y="14523"/>
                    <a:pt x="29001" y="14479"/>
                    <a:pt x="29198" y="14387"/>
                  </a:cubicBezTo>
                  <a:cubicBezTo>
                    <a:pt x="29915" y="14049"/>
                    <a:pt x="30223" y="13183"/>
                    <a:pt x="29895" y="12457"/>
                  </a:cubicBezTo>
                  <a:cubicBezTo>
                    <a:pt x="29648" y="11936"/>
                    <a:pt x="29118" y="11625"/>
                    <a:pt x="28571" y="1162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4"/>
            <p:cNvSpPr/>
            <p:nvPr/>
          </p:nvSpPr>
          <p:spPr>
            <a:xfrm>
              <a:off x="3298409" y="677472"/>
              <a:ext cx="3098262" cy="1285055"/>
            </a:xfrm>
            <a:custGeom>
              <a:avLst/>
              <a:gdLst/>
              <a:ahLst/>
              <a:cxnLst/>
              <a:rect l="l" t="t" r="r" b="b"/>
              <a:pathLst>
                <a:path w="79775" h="33088" extrusionOk="0">
                  <a:moveTo>
                    <a:pt x="0" y="0"/>
                  </a:moveTo>
                  <a:lnTo>
                    <a:pt x="0" y="0"/>
                  </a:lnTo>
                  <a:cubicBezTo>
                    <a:pt x="11321" y="31028"/>
                    <a:pt x="34202" y="17608"/>
                    <a:pt x="79774" y="33087"/>
                  </a:cubicBezTo>
                  <a:lnTo>
                    <a:pt x="0" y="0"/>
                  </a:lnTo>
                  <a:close/>
                </a:path>
              </a:pathLst>
            </a:custGeom>
            <a:solidFill>
              <a:srgbClr val="000000">
                <a:alpha val="29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42"/>
          <p:cNvSpPr txBox="1">
            <a:spLocks noGrp="1"/>
          </p:cNvSpPr>
          <p:nvPr>
            <p:ph type="body" idx="1"/>
          </p:nvPr>
        </p:nvSpPr>
        <p:spPr>
          <a:xfrm>
            <a:off x="716850" y="1999050"/>
            <a:ext cx="7710300" cy="1543375"/>
          </a:xfrm>
          <a:prstGeom prst="rect">
            <a:avLst/>
          </a:prstGeom>
        </p:spPr>
        <p:txBody>
          <a:bodyPr spcFirstLastPara="1" wrap="square" lIns="91425" tIns="91425" rIns="91425" bIns="91425" anchor="t" anchorCtr="0">
            <a:noAutofit/>
          </a:bodyPr>
          <a:lstStyle/>
          <a:p>
            <a:pPr marL="0" lvl="0" indent="0" algn="just">
              <a:buSzPts val="1100"/>
              <a:buNone/>
            </a:pPr>
            <a:r>
              <a:rPr lang="en-US" sz="2000" b="1" dirty="0">
                <a:solidFill>
                  <a:srgbClr val="E4E6EB"/>
                </a:solidFill>
                <a:latin typeface="Segoe UI Historic" panose="020B0502040204020203" pitchFamily="34" charset="0"/>
              </a:rPr>
              <a:t>In order to carry on with the Artemis mission, we targeted the south pole of the moon as a first destination, with advanced technologies  aim to explore the moon's resources to be a step closer of the chance of living on the moon.</a:t>
            </a:r>
            <a:endParaRPr sz="2000" b="1" dirty="0"/>
          </a:p>
        </p:txBody>
      </p:sp>
      <p:sp>
        <p:nvSpPr>
          <p:cNvPr id="1145" name="Google Shape;1145;p42"/>
          <p:cNvSpPr/>
          <p:nvPr/>
        </p:nvSpPr>
        <p:spPr>
          <a:xfrm>
            <a:off x="9061811"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46" name="Google Shape;1146;p42"/>
          <p:cNvSpPr/>
          <p:nvPr/>
        </p:nvSpPr>
        <p:spPr>
          <a:xfrm>
            <a:off x="9513752" y="4234399"/>
            <a:ext cx="979" cy="2285"/>
          </a:xfrm>
          <a:custGeom>
            <a:avLst/>
            <a:gdLst/>
            <a:ahLst/>
            <a:cxnLst/>
            <a:rect l="l" t="t" r="r" b="b"/>
            <a:pathLst>
              <a:path w="6" h="14" extrusionOk="0">
                <a:moveTo>
                  <a:pt x="5" y="0"/>
                </a:moveTo>
                <a:cubicBezTo>
                  <a:pt x="1" y="9"/>
                  <a:pt x="1" y="9"/>
                  <a:pt x="1" y="14"/>
                </a:cubicBezTo>
                <a:cubicBezTo>
                  <a:pt x="1" y="9"/>
                  <a:pt x="5" y="9"/>
                  <a:pt x="5" y="0"/>
                </a:cubicBez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itre 2">
            <a:extLst>
              <a:ext uri="{FF2B5EF4-FFF2-40B4-BE49-F238E27FC236}">
                <a16:creationId xmlns:a16="http://schemas.microsoft.com/office/drawing/2014/main" id="{96FF9A87-90EC-C5A7-8FEB-13F97724C1FC}"/>
              </a:ext>
            </a:extLst>
          </p:cNvPr>
          <p:cNvSpPr>
            <a:spLocks noGrp="1"/>
          </p:cNvSpPr>
          <p:nvPr>
            <p:ph type="title"/>
          </p:nvPr>
        </p:nvSpPr>
        <p:spPr>
          <a:xfrm>
            <a:off x="716850" y="613720"/>
            <a:ext cx="7710300" cy="930164"/>
          </a:xfrm>
        </p:spPr>
        <p:txBody>
          <a:bodyPr/>
          <a:lstStyle/>
          <a:p>
            <a:r>
              <a:rPr lang="fr-FR" sz="5400" dirty="0" err="1"/>
              <a:t>Problem</a:t>
            </a:r>
            <a:endParaRPr lang="fr-TN" sz="5400" dirty="0"/>
          </a:p>
        </p:txBody>
      </p:sp>
    </p:spTree>
    <p:extLst>
      <p:ext uri="{BB962C8B-B14F-4D97-AF65-F5344CB8AC3E}">
        <p14:creationId xmlns:p14="http://schemas.microsoft.com/office/powerpoint/2010/main" val="721974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43">
                                            <p:txEl>
                                              <p:pRg st="0" end="0"/>
                                            </p:txEl>
                                          </p:spTgt>
                                        </p:tgtEl>
                                        <p:attrNameLst>
                                          <p:attrName>style.visibility</p:attrName>
                                        </p:attrNameLst>
                                      </p:cBhvr>
                                      <p:to>
                                        <p:strVal val="visible"/>
                                      </p:to>
                                    </p:set>
                                    <p:animEffect transition="in" filter="fade">
                                      <p:cBhvr>
                                        <p:cTn id="7" dur="500"/>
                                        <p:tgtEl>
                                          <p:spTgt spid="114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4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pic>
        <p:nvPicPr>
          <p:cNvPr id="5" name="Image 4" descr="Une image contenant texte, équipement électronique&#10;&#10;Description générée automatiquement">
            <a:extLst>
              <a:ext uri="{FF2B5EF4-FFF2-40B4-BE49-F238E27FC236}">
                <a16:creationId xmlns:a16="http://schemas.microsoft.com/office/drawing/2014/main" id="{08727C4C-88B6-B26C-1489-FE6BAD84574D}"/>
              </a:ext>
            </a:extLst>
          </p:cNvPr>
          <p:cNvPicPr>
            <a:picLocks noChangeAspect="1"/>
          </p:cNvPicPr>
          <p:nvPr/>
        </p:nvPicPr>
        <p:blipFill>
          <a:blip r:embed="rId3"/>
          <a:stretch>
            <a:fillRect/>
          </a:stretch>
        </p:blipFill>
        <p:spPr>
          <a:xfrm>
            <a:off x="1136296" y="1028375"/>
            <a:ext cx="6117598" cy="3973748"/>
          </a:xfrm>
          <a:prstGeom prst="rect">
            <a:avLst/>
          </a:prstGeom>
        </p:spPr>
      </p:pic>
      <p:sp>
        <p:nvSpPr>
          <p:cNvPr id="1143" name="Google Shape;1143;p42"/>
          <p:cNvSpPr txBox="1">
            <a:spLocks noGrp="1"/>
          </p:cNvSpPr>
          <p:nvPr>
            <p:ph type="body" idx="1"/>
          </p:nvPr>
        </p:nvSpPr>
        <p:spPr>
          <a:xfrm>
            <a:off x="3883613" y="2862025"/>
            <a:ext cx="3370281" cy="3651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sz="1600" dirty="0"/>
              <a:t>Lunar South Pole has regions of sunlight and regions with water resources next to each other The rim of the Shackleton Crater is illuminated most of the time; the floor of the crater is permanently shaded, and there is indication of water in the icy regolith.</a:t>
            </a:r>
          </a:p>
        </p:txBody>
      </p:sp>
      <p:sp>
        <p:nvSpPr>
          <p:cNvPr id="1144" name="Google Shape;1144;p42"/>
          <p:cNvSpPr txBox="1">
            <a:spLocks noGrp="1"/>
          </p:cNvSpPr>
          <p:nvPr>
            <p:ph type="title"/>
          </p:nvPr>
        </p:nvSpPr>
        <p:spPr>
          <a:xfrm>
            <a:off x="716850" y="365364"/>
            <a:ext cx="7710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Detailed Characterization of Shackleton Crater</a:t>
            </a:r>
          </a:p>
        </p:txBody>
      </p:sp>
      <p:sp>
        <p:nvSpPr>
          <p:cNvPr id="1145" name="Google Shape;1145;p42"/>
          <p:cNvSpPr/>
          <p:nvPr/>
        </p:nvSpPr>
        <p:spPr>
          <a:xfrm>
            <a:off x="9061811" y="488492"/>
            <a:ext cx="5223" cy="36560"/>
          </a:xfrm>
          <a:custGeom>
            <a:avLst/>
            <a:gdLst/>
            <a:ahLst/>
            <a:cxnLst/>
            <a:rect l="l" t="t" r="r" b="b"/>
            <a:pathLst>
              <a:path w="32" h="224" extrusionOk="0">
                <a:moveTo>
                  <a:pt x="32" y="0"/>
                </a:moveTo>
                <a:cubicBezTo>
                  <a:pt x="9" y="45"/>
                  <a:pt x="0" y="90"/>
                  <a:pt x="0" y="121"/>
                </a:cubicBezTo>
                <a:cubicBezTo>
                  <a:pt x="0" y="161"/>
                  <a:pt x="9" y="192"/>
                  <a:pt x="32" y="224"/>
                </a:cubicBezTo>
                <a:lnTo>
                  <a:pt x="32" y="0"/>
                </a:ln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146" name="Google Shape;1146;p42"/>
          <p:cNvSpPr/>
          <p:nvPr/>
        </p:nvSpPr>
        <p:spPr>
          <a:xfrm>
            <a:off x="9513752" y="4234399"/>
            <a:ext cx="979" cy="2285"/>
          </a:xfrm>
          <a:custGeom>
            <a:avLst/>
            <a:gdLst/>
            <a:ahLst/>
            <a:cxnLst/>
            <a:rect l="l" t="t" r="r" b="b"/>
            <a:pathLst>
              <a:path w="6" h="14" extrusionOk="0">
                <a:moveTo>
                  <a:pt x="5" y="0"/>
                </a:moveTo>
                <a:cubicBezTo>
                  <a:pt x="1" y="9"/>
                  <a:pt x="1" y="9"/>
                  <a:pt x="1" y="14"/>
                </a:cubicBezTo>
                <a:cubicBezTo>
                  <a:pt x="1" y="9"/>
                  <a:pt x="5" y="9"/>
                  <a:pt x="5" y="0"/>
                </a:cubicBezTo>
                <a:close/>
              </a:path>
            </a:pathLst>
          </a:custGeom>
          <a:solidFill>
            <a:srgbClr val="060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ZoneTexte 5">
            <a:extLst>
              <a:ext uri="{FF2B5EF4-FFF2-40B4-BE49-F238E27FC236}">
                <a16:creationId xmlns:a16="http://schemas.microsoft.com/office/drawing/2014/main" id="{EA376CC7-9BA2-DFBB-9DE5-00FFCB992AD9}"/>
              </a:ext>
            </a:extLst>
          </p:cNvPr>
          <p:cNvSpPr txBox="1"/>
          <p:nvPr/>
        </p:nvSpPr>
        <p:spPr>
          <a:xfrm>
            <a:off x="4293109" y="1028375"/>
            <a:ext cx="1275644" cy="477054"/>
          </a:xfrm>
          <a:prstGeom prst="rect">
            <a:avLst/>
          </a:prstGeom>
          <a:noFill/>
        </p:spPr>
        <p:txBody>
          <a:bodyPr wrap="square" rtlCol="0">
            <a:spAutoFit/>
          </a:bodyPr>
          <a:lstStyle/>
          <a:p>
            <a:r>
              <a:rPr lang="en-US" sz="900" b="1" dirty="0">
                <a:solidFill>
                  <a:srgbClr val="FF0000"/>
                </a:solidFill>
              </a:rPr>
              <a:t>Maps of Water </a:t>
            </a:r>
          </a:p>
          <a:p>
            <a:r>
              <a:rPr lang="en-US" sz="800" dirty="0">
                <a:solidFill>
                  <a:schemeClr val="tx1"/>
                </a:solidFill>
              </a:rPr>
              <a:t>WEH - Water Equivalent Hydrogen</a:t>
            </a:r>
            <a:endParaRPr lang="fr-TN" sz="900" dirty="0">
              <a:solidFill>
                <a:schemeClr val="tx1"/>
              </a:solidFill>
            </a:endParaRPr>
          </a:p>
        </p:txBody>
      </p:sp>
      <p:sp>
        <p:nvSpPr>
          <p:cNvPr id="7" name="ZoneTexte 6">
            <a:extLst>
              <a:ext uri="{FF2B5EF4-FFF2-40B4-BE49-F238E27FC236}">
                <a16:creationId xmlns:a16="http://schemas.microsoft.com/office/drawing/2014/main" id="{0D6FE4DF-9245-F1E6-C8A6-CA63EAC5000C}"/>
              </a:ext>
            </a:extLst>
          </p:cNvPr>
          <p:cNvSpPr txBox="1"/>
          <p:nvPr/>
        </p:nvSpPr>
        <p:spPr>
          <a:xfrm>
            <a:off x="1030209" y="1028375"/>
            <a:ext cx="1719793" cy="276999"/>
          </a:xfrm>
          <a:prstGeom prst="rect">
            <a:avLst/>
          </a:prstGeom>
          <a:noFill/>
        </p:spPr>
        <p:txBody>
          <a:bodyPr wrap="square" rtlCol="0">
            <a:spAutoFit/>
          </a:bodyPr>
          <a:lstStyle/>
          <a:p>
            <a:r>
              <a:rPr lang="fr-FR" sz="1200" dirty="0" err="1">
                <a:solidFill>
                  <a:srgbClr val="FF0000"/>
                </a:solidFill>
              </a:rPr>
              <a:t>Maps</a:t>
            </a:r>
            <a:r>
              <a:rPr lang="fr-FR" sz="1200" dirty="0">
                <a:solidFill>
                  <a:srgbClr val="FF0000"/>
                </a:solidFill>
              </a:rPr>
              <a:t> of Sunshine</a:t>
            </a:r>
            <a:endParaRPr lang="fr-TN" sz="1050" dirty="0">
              <a:solidFill>
                <a:srgbClr val="FF0000"/>
              </a:solidFill>
            </a:endParaRPr>
          </a:p>
        </p:txBody>
      </p:sp>
    </p:spTree>
    <p:extLst>
      <p:ext uri="{BB962C8B-B14F-4D97-AF65-F5344CB8AC3E}">
        <p14:creationId xmlns:p14="http://schemas.microsoft.com/office/powerpoint/2010/main" val="6181761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3"/>
        <p:cNvGrpSpPr/>
        <p:nvPr/>
      </p:nvGrpSpPr>
      <p:grpSpPr>
        <a:xfrm>
          <a:off x="0" y="0"/>
          <a:ext cx="0" cy="0"/>
          <a:chOff x="0" y="0"/>
          <a:chExt cx="0" cy="0"/>
        </a:xfrm>
      </p:grpSpPr>
      <p:grpSp>
        <p:nvGrpSpPr>
          <p:cNvPr id="1306" name="Google Shape;1306;p46"/>
          <p:cNvGrpSpPr/>
          <p:nvPr/>
        </p:nvGrpSpPr>
        <p:grpSpPr>
          <a:xfrm rot="20227384">
            <a:off x="228895" y="1915074"/>
            <a:ext cx="3754365" cy="1677571"/>
            <a:chOff x="659524" y="978426"/>
            <a:chExt cx="5052301" cy="2257531"/>
          </a:xfrm>
        </p:grpSpPr>
        <p:sp>
          <p:nvSpPr>
            <p:cNvPr id="1307" name="Google Shape;1307;p46"/>
            <p:cNvSpPr/>
            <p:nvPr/>
          </p:nvSpPr>
          <p:spPr>
            <a:xfrm>
              <a:off x="659524" y="1589173"/>
              <a:ext cx="1183623" cy="388411"/>
            </a:xfrm>
            <a:custGeom>
              <a:avLst/>
              <a:gdLst/>
              <a:ahLst/>
              <a:cxnLst/>
              <a:rect l="l" t="t" r="r" b="b"/>
              <a:pathLst>
                <a:path w="63135" h="20718" extrusionOk="0">
                  <a:moveTo>
                    <a:pt x="49498" y="1"/>
                  </a:moveTo>
                  <a:cubicBezTo>
                    <a:pt x="30935" y="1"/>
                    <a:pt x="22071" y="14087"/>
                    <a:pt x="0" y="16686"/>
                  </a:cubicBezTo>
                  <a:cubicBezTo>
                    <a:pt x="970" y="16635"/>
                    <a:pt x="1922" y="16611"/>
                    <a:pt x="2858" y="16611"/>
                  </a:cubicBezTo>
                  <a:cubicBezTo>
                    <a:pt x="15179" y="16611"/>
                    <a:pt x="24776" y="20718"/>
                    <a:pt x="35637" y="20718"/>
                  </a:cubicBezTo>
                  <a:cubicBezTo>
                    <a:pt x="42970" y="20718"/>
                    <a:pt x="50879" y="18846"/>
                    <a:pt x="60591" y="12574"/>
                  </a:cubicBezTo>
                  <a:lnTo>
                    <a:pt x="63134" y="2236"/>
                  </a:lnTo>
                  <a:cubicBezTo>
                    <a:pt x="57981" y="660"/>
                    <a:pt x="53513" y="1"/>
                    <a:pt x="494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6"/>
            <p:cNvSpPr/>
            <p:nvPr/>
          </p:nvSpPr>
          <p:spPr>
            <a:xfrm>
              <a:off x="1112405" y="1637315"/>
              <a:ext cx="736289" cy="241543"/>
            </a:xfrm>
            <a:custGeom>
              <a:avLst/>
              <a:gdLst/>
              <a:ahLst/>
              <a:cxnLst/>
              <a:rect l="l" t="t" r="r" b="b"/>
              <a:pathLst>
                <a:path w="39274" h="12884" extrusionOk="0">
                  <a:moveTo>
                    <a:pt x="30796" y="1"/>
                  </a:moveTo>
                  <a:cubicBezTo>
                    <a:pt x="19253" y="1"/>
                    <a:pt x="13727" y="8762"/>
                    <a:pt x="0" y="10374"/>
                  </a:cubicBezTo>
                  <a:cubicBezTo>
                    <a:pt x="598" y="10343"/>
                    <a:pt x="1186" y="10329"/>
                    <a:pt x="1764" y="10329"/>
                  </a:cubicBezTo>
                  <a:cubicBezTo>
                    <a:pt x="9430" y="10329"/>
                    <a:pt x="15398" y="12883"/>
                    <a:pt x="22155" y="12883"/>
                  </a:cubicBezTo>
                  <a:cubicBezTo>
                    <a:pt x="26716" y="12883"/>
                    <a:pt x="31637" y="11719"/>
                    <a:pt x="37681" y="7820"/>
                  </a:cubicBezTo>
                  <a:lnTo>
                    <a:pt x="39273" y="1391"/>
                  </a:lnTo>
                  <a:cubicBezTo>
                    <a:pt x="36070" y="411"/>
                    <a:pt x="33293" y="1"/>
                    <a:pt x="3079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6"/>
            <p:cNvSpPr/>
            <p:nvPr/>
          </p:nvSpPr>
          <p:spPr>
            <a:xfrm>
              <a:off x="1654164" y="1543975"/>
              <a:ext cx="530011" cy="399172"/>
            </a:xfrm>
            <a:custGeom>
              <a:avLst/>
              <a:gdLst/>
              <a:ahLst/>
              <a:cxnLst/>
              <a:rect l="l" t="t" r="r" b="b"/>
              <a:pathLst>
                <a:path w="28271" h="21292" extrusionOk="0">
                  <a:moveTo>
                    <a:pt x="2698" y="1"/>
                  </a:moveTo>
                  <a:cubicBezTo>
                    <a:pt x="1688" y="191"/>
                    <a:pt x="987" y="1153"/>
                    <a:pt x="583" y="2639"/>
                  </a:cubicBezTo>
                  <a:cubicBezTo>
                    <a:pt x="405" y="3340"/>
                    <a:pt x="286" y="4136"/>
                    <a:pt x="226" y="5051"/>
                  </a:cubicBezTo>
                  <a:cubicBezTo>
                    <a:pt x="1" y="8438"/>
                    <a:pt x="678" y="12917"/>
                    <a:pt x="1890" y="16304"/>
                  </a:cubicBezTo>
                  <a:cubicBezTo>
                    <a:pt x="2092" y="16886"/>
                    <a:pt x="2318" y="17409"/>
                    <a:pt x="2555" y="17908"/>
                  </a:cubicBezTo>
                  <a:cubicBezTo>
                    <a:pt x="3150" y="19204"/>
                    <a:pt x="3863" y="20214"/>
                    <a:pt x="4623" y="20796"/>
                  </a:cubicBezTo>
                  <a:cubicBezTo>
                    <a:pt x="5061" y="21114"/>
                    <a:pt x="5524" y="21291"/>
                    <a:pt x="6006" y="21291"/>
                  </a:cubicBezTo>
                  <a:cubicBezTo>
                    <a:pt x="6099" y="21291"/>
                    <a:pt x="6192" y="21285"/>
                    <a:pt x="6287" y="21271"/>
                  </a:cubicBezTo>
                  <a:lnTo>
                    <a:pt x="7855" y="20225"/>
                  </a:lnTo>
                  <a:lnTo>
                    <a:pt x="11563" y="17766"/>
                  </a:lnTo>
                  <a:lnTo>
                    <a:pt x="28270" y="6655"/>
                  </a:lnTo>
                  <a:lnTo>
                    <a:pt x="6857" y="1070"/>
                  </a:lnTo>
                  <a:lnTo>
                    <a:pt x="26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6"/>
            <p:cNvSpPr/>
            <p:nvPr/>
          </p:nvSpPr>
          <p:spPr>
            <a:xfrm>
              <a:off x="721894" y="1959420"/>
              <a:ext cx="1183623" cy="388467"/>
            </a:xfrm>
            <a:custGeom>
              <a:avLst/>
              <a:gdLst/>
              <a:ahLst/>
              <a:cxnLst/>
              <a:rect l="l" t="t" r="r" b="b"/>
              <a:pathLst>
                <a:path w="63135" h="20721" extrusionOk="0">
                  <a:moveTo>
                    <a:pt x="49499" y="0"/>
                  </a:moveTo>
                  <a:cubicBezTo>
                    <a:pt x="30936" y="0"/>
                    <a:pt x="22071" y="14086"/>
                    <a:pt x="0" y="16685"/>
                  </a:cubicBezTo>
                  <a:cubicBezTo>
                    <a:pt x="961" y="16635"/>
                    <a:pt x="1905" y="16612"/>
                    <a:pt x="2833" y="16612"/>
                  </a:cubicBezTo>
                  <a:cubicBezTo>
                    <a:pt x="15162" y="16612"/>
                    <a:pt x="24763" y="20721"/>
                    <a:pt x="35629" y="20721"/>
                  </a:cubicBezTo>
                  <a:cubicBezTo>
                    <a:pt x="42964" y="20721"/>
                    <a:pt x="50875" y="18848"/>
                    <a:pt x="60592" y="12574"/>
                  </a:cubicBezTo>
                  <a:lnTo>
                    <a:pt x="63135" y="2235"/>
                  </a:lnTo>
                  <a:cubicBezTo>
                    <a:pt x="57981" y="659"/>
                    <a:pt x="53513" y="0"/>
                    <a:pt x="49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6"/>
            <p:cNvSpPr/>
            <p:nvPr/>
          </p:nvSpPr>
          <p:spPr>
            <a:xfrm>
              <a:off x="1174775" y="2008012"/>
              <a:ext cx="736289" cy="241524"/>
            </a:xfrm>
            <a:custGeom>
              <a:avLst/>
              <a:gdLst/>
              <a:ahLst/>
              <a:cxnLst/>
              <a:rect l="l" t="t" r="r" b="b"/>
              <a:pathLst>
                <a:path w="39274" h="12883" extrusionOk="0">
                  <a:moveTo>
                    <a:pt x="30788" y="0"/>
                  </a:moveTo>
                  <a:cubicBezTo>
                    <a:pt x="19237" y="0"/>
                    <a:pt x="13728" y="8762"/>
                    <a:pt x="0" y="10374"/>
                  </a:cubicBezTo>
                  <a:cubicBezTo>
                    <a:pt x="599" y="10342"/>
                    <a:pt x="1186" y="10328"/>
                    <a:pt x="1764" y="10328"/>
                  </a:cubicBezTo>
                  <a:cubicBezTo>
                    <a:pt x="9430" y="10328"/>
                    <a:pt x="15398" y="12883"/>
                    <a:pt x="22155" y="12883"/>
                  </a:cubicBezTo>
                  <a:cubicBezTo>
                    <a:pt x="26716" y="12883"/>
                    <a:pt x="31637" y="11719"/>
                    <a:pt x="37681" y="7819"/>
                  </a:cubicBezTo>
                  <a:lnTo>
                    <a:pt x="39274" y="1390"/>
                  </a:lnTo>
                  <a:cubicBezTo>
                    <a:pt x="36066" y="410"/>
                    <a:pt x="33286" y="0"/>
                    <a:pt x="3078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6"/>
            <p:cNvSpPr/>
            <p:nvPr/>
          </p:nvSpPr>
          <p:spPr>
            <a:xfrm>
              <a:off x="1716534" y="1913997"/>
              <a:ext cx="530011" cy="399753"/>
            </a:xfrm>
            <a:custGeom>
              <a:avLst/>
              <a:gdLst/>
              <a:ahLst/>
              <a:cxnLst/>
              <a:rect l="l" t="t" r="r" b="b"/>
              <a:pathLst>
                <a:path w="28271" h="21323" extrusionOk="0">
                  <a:moveTo>
                    <a:pt x="2710" y="0"/>
                  </a:moveTo>
                  <a:cubicBezTo>
                    <a:pt x="2128" y="107"/>
                    <a:pt x="1653" y="464"/>
                    <a:pt x="1296" y="1034"/>
                  </a:cubicBezTo>
                  <a:cubicBezTo>
                    <a:pt x="999" y="1450"/>
                    <a:pt x="773" y="1985"/>
                    <a:pt x="595" y="2638"/>
                  </a:cubicBezTo>
                  <a:cubicBezTo>
                    <a:pt x="405" y="3351"/>
                    <a:pt x="274" y="4159"/>
                    <a:pt x="227" y="5074"/>
                  </a:cubicBezTo>
                  <a:cubicBezTo>
                    <a:pt x="1" y="8461"/>
                    <a:pt x="678" y="12953"/>
                    <a:pt x="1890" y="16339"/>
                  </a:cubicBezTo>
                  <a:cubicBezTo>
                    <a:pt x="2104" y="16922"/>
                    <a:pt x="2318" y="17433"/>
                    <a:pt x="2556" y="17943"/>
                  </a:cubicBezTo>
                  <a:cubicBezTo>
                    <a:pt x="3510" y="19963"/>
                    <a:pt x="4678" y="21323"/>
                    <a:pt x="5964" y="21323"/>
                  </a:cubicBezTo>
                  <a:cubicBezTo>
                    <a:pt x="6071" y="21323"/>
                    <a:pt x="6179" y="21314"/>
                    <a:pt x="6287" y="21294"/>
                  </a:cubicBezTo>
                  <a:lnTo>
                    <a:pt x="10066" y="18787"/>
                  </a:lnTo>
                  <a:lnTo>
                    <a:pt x="28270" y="6667"/>
                  </a:lnTo>
                  <a:lnTo>
                    <a:pt x="8937" y="1616"/>
                  </a:lnTo>
                  <a:lnTo>
                    <a:pt x="4540" y="476"/>
                  </a:lnTo>
                  <a:lnTo>
                    <a:pt x="27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6"/>
            <p:cNvSpPr/>
            <p:nvPr/>
          </p:nvSpPr>
          <p:spPr>
            <a:xfrm>
              <a:off x="1847536" y="1944067"/>
              <a:ext cx="398778" cy="321932"/>
            </a:xfrm>
            <a:custGeom>
              <a:avLst/>
              <a:gdLst/>
              <a:ahLst/>
              <a:cxnLst/>
              <a:rect l="l" t="t" r="r" b="b"/>
              <a:pathLst>
                <a:path w="21271" h="17172" extrusionOk="0">
                  <a:moveTo>
                    <a:pt x="1925" y="0"/>
                  </a:moveTo>
                  <a:cubicBezTo>
                    <a:pt x="1664" y="642"/>
                    <a:pt x="1319" y="1486"/>
                    <a:pt x="1058" y="2460"/>
                  </a:cubicBezTo>
                  <a:cubicBezTo>
                    <a:pt x="903" y="2983"/>
                    <a:pt x="761" y="3506"/>
                    <a:pt x="642" y="4064"/>
                  </a:cubicBezTo>
                  <a:cubicBezTo>
                    <a:pt x="178" y="6263"/>
                    <a:pt x="0" y="8972"/>
                    <a:pt x="725" y="11883"/>
                  </a:cubicBezTo>
                  <a:cubicBezTo>
                    <a:pt x="761" y="12002"/>
                    <a:pt x="784" y="12145"/>
                    <a:pt x="832" y="12264"/>
                  </a:cubicBezTo>
                  <a:cubicBezTo>
                    <a:pt x="1260" y="13856"/>
                    <a:pt x="1961" y="15520"/>
                    <a:pt x="3054" y="17171"/>
                  </a:cubicBezTo>
                  <a:lnTo>
                    <a:pt x="21271" y="5051"/>
                  </a:lnTo>
                  <a:lnTo>
                    <a:pt x="1925"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6"/>
            <p:cNvSpPr/>
            <p:nvPr/>
          </p:nvSpPr>
          <p:spPr>
            <a:xfrm>
              <a:off x="1778248" y="1564034"/>
              <a:ext cx="405921" cy="313008"/>
            </a:xfrm>
            <a:custGeom>
              <a:avLst/>
              <a:gdLst/>
              <a:ahLst/>
              <a:cxnLst/>
              <a:rect l="l" t="t" r="r" b="b"/>
              <a:pathLst>
                <a:path w="21652" h="16696" extrusionOk="0">
                  <a:moveTo>
                    <a:pt x="238" y="0"/>
                  </a:moveTo>
                  <a:cubicBezTo>
                    <a:pt x="84" y="915"/>
                    <a:pt x="0" y="1794"/>
                    <a:pt x="12" y="2638"/>
                  </a:cubicBezTo>
                  <a:cubicBezTo>
                    <a:pt x="0" y="3220"/>
                    <a:pt x="12" y="3815"/>
                    <a:pt x="72" y="4397"/>
                  </a:cubicBezTo>
                  <a:cubicBezTo>
                    <a:pt x="262" y="6773"/>
                    <a:pt x="904" y="8972"/>
                    <a:pt x="1676" y="10873"/>
                  </a:cubicBezTo>
                  <a:cubicBezTo>
                    <a:pt x="1807" y="11194"/>
                    <a:pt x="1961" y="11491"/>
                    <a:pt x="2080" y="11800"/>
                  </a:cubicBezTo>
                  <a:cubicBezTo>
                    <a:pt x="3019" y="13844"/>
                    <a:pt x="4100" y="15531"/>
                    <a:pt x="4944" y="16696"/>
                  </a:cubicBezTo>
                  <a:lnTo>
                    <a:pt x="21651" y="5585"/>
                  </a:lnTo>
                  <a:lnTo>
                    <a:pt x="238" y="0"/>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6"/>
            <p:cNvSpPr/>
            <p:nvPr/>
          </p:nvSpPr>
          <p:spPr>
            <a:xfrm>
              <a:off x="1103482" y="1015357"/>
              <a:ext cx="2936665" cy="442235"/>
            </a:xfrm>
            <a:custGeom>
              <a:avLst/>
              <a:gdLst/>
              <a:ahLst/>
              <a:cxnLst/>
              <a:rect l="l" t="t" r="r" b="b"/>
              <a:pathLst>
                <a:path w="156643" h="23589" extrusionOk="0">
                  <a:moveTo>
                    <a:pt x="69302" y="1"/>
                  </a:moveTo>
                  <a:lnTo>
                    <a:pt x="1" y="4956"/>
                  </a:lnTo>
                  <a:lnTo>
                    <a:pt x="39025" y="10196"/>
                  </a:lnTo>
                  <a:lnTo>
                    <a:pt x="61662" y="23588"/>
                  </a:lnTo>
                  <a:lnTo>
                    <a:pt x="156642" y="7606"/>
                  </a:lnTo>
                  <a:lnTo>
                    <a:pt x="693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6"/>
            <p:cNvSpPr/>
            <p:nvPr/>
          </p:nvSpPr>
          <p:spPr>
            <a:xfrm>
              <a:off x="1095621" y="1014721"/>
              <a:ext cx="2944497" cy="238127"/>
            </a:xfrm>
            <a:custGeom>
              <a:avLst/>
              <a:gdLst/>
              <a:ahLst/>
              <a:cxnLst/>
              <a:rect l="l" t="t" r="r" b="b"/>
              <a:pathLst>
                <a:path w="156643" h="12668" extrusionOk="0">
                  <a:moveTo>
                    <a:pt x="69302" y="1"/>
                  </a:moveTo>
                  <a:lnTo>
                    <a:pt x="1" y="4956"/>
                  </a:lnTo>
                  <a:lnTo>
                    <a:pt x="39025" y="10196"/>
                  </a:lnTo>
                  <a:lnTo>
                    <a:pt x="71786" y="8663"/>
                  </a:lnTo>
                  <a:lnTo>
                    <a:pt x="126507" y="12668"/>
                  </a:lnTo>
                  <a:lnTo>
                    <a:pt x="156642" y="7606"/>
                  </a:lnTo>
                  <a:lnTo>
                    <a:pt x="69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6"/>
            <p:cNvSpPr/>
            <p:nvPr/>
          </p:nvSpPr>
          <p:spPr>
            <a:xfrm>
              <a:off x="1884729" y="1080820"/>
              <a:ext cx="3827096" cy="1210451"/>
            </a:xfrm>
            <a:custGeom>
              <a:avLst/>
              <a:gdLst/>
              <a:ahLst/>
              <a:cxnLst/>
              <a:rect l="l" t="t" r="r" b="b"/>
              <a:pathLst>
                <a:path w="204139" h="64566" extrusionOk="0">
                  <a:moveTo>
                    <a:pt x="145121" y="0"/>
                  </a:moveTo>
                  <a:cubicBezTo>
                    <a:pt x="141309" y="0"/>
                    <a:pt x="137500" y="305"/>
                    <a:pt x="133720" y="941"/>
                  </a:cubicBezTo>
                  <a:lnTo>
                    <a:pt x="29649" y="18468"/>
                  </a:lnTo>
                  <a:lnTo>
                    <a:pt x="10030" y="21760"/>
                  </a:lnTo>
                  <a:cubicBezTo>
                    <a:pt x="1" y="23460"/>
                    <a:pt x="6699" y="64565"/>
                    <a:pt x="16605" y="64565"/>
                  </a:cubicBezTo>
                  <a:cubicBezTo>
                    <a:pt x="16804" y="64565"/>
                    <a:pt x="17005" y="64549"/>
                    <a:pt x="17207" y="64515"/>
                  </a:cubicBezTo>
                  <a:lnTo>
                    <a:pt x="145127" y="42983"/>
                  </a:lnTo>
                  <a:cubicBezTo>
                    <a:pt x="152126" y="41782"/>
                    <a:pt x="158900" y="39537"/>
                    <a:pt x="165162" y="36269"/>
                  </a:cubicBezTo>
                  <a:lnTo>
                    <a:pt x="182024" y="27511"/>
                  </a:lnTo>
                  <a:lnTo>
                    <a:pt x="192671" y="21974"/>
                  </a:lnTo>
                  <a:lnTo>
                    <a:pt x="202546" y="16828"/>
                  </a:lnTo>
                  <a:cubicBezTo>
                    <a:pt x="204138" y="16032"/>
                    <a:pt x="203877" y="13656"/>
                    <a:pt x="202166" y="13192"/>
                  </a:cubicBezTo>
                  <a:lnTo>
                    <a:pt x="197056" y="11790"/>
                  </a:lnTo>
                  <a:lnTo>
                    <a:pt x="186254" y="8795"/>
                  </a:lnTo>
                  <a:lnTo>
                    <a:pt x="162964" y="2426"/>
                  </a:lnTo>
                  <a:cubicBezTo>
                    <a:pt x="162476" y="2307"/>
                    <a:pt x="161966" y="2153"/>
                    <a:pt x="161490" y="2046"/>
                  </a:cubicBezTo>
                  <a:cubicBezTo>
                    <a:pt x="156594" y="834"/>
                    <a:pt x="151556" y="133"/>
                    <a:pt x="146518" y="14"/>
                  </a:cubicBezTo>
                  <a:cubicBezTo>
                    <a:pt x="146052" y="5"/>
                    <a:pt x="145587" y="0"/>
                    <a:pt x="145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6"/>
            <p:cNvSpPr/>
            <p:nvPr/>
          </p:nvSpPr>
          <p:spPr>
            <a:xfrm>
              <a:off x="5295061" y="1246147"/>
              <a:ext cx="416607" cy="350447"/>
            </a:xfrm>
            <a:custGeom>
              <a:avLst/>
              <a:gdLst/>
              <a:ahLst/>
              <a:cxnLst/>
              <a:rect l="l" t="t" r="r" b="b"/>
              <a:pathLst>
                <a:path w="22222" h="18693" extrusionOk="0">
                  <a:moveTo>
                    <a:pt x="4325" y="0"/>
                  </a:moveTo>
                  <a:cubicBezTo>
                    <a:pt x="3767" y="891"/>
                    <a:pt x="3280" y="1830"/>
                    <a:pt x="2852" y="2745"/>
                  </a:cubicBezTo>
                  <a:cubicBezTo>
                    <a:pt x="630" y="7712"/>
                    <a:pt x="0" y="13511"/>
                    <a:pt x="107" y="18692"/>
                  </a:cubicBezTo>
                  <a:lnTo>
                    <a:pt x="10754" y="13155"/>
                  </a:lnTo>
                  <a:lnTo>
                    <a:pt x="20653" y="8009"/>
                  </a:lnTo>
                  <a:cubicBezTo>
                    <a:pt x="22221" y="7213"/>
                    <a:pt x="21972" y="4848"/>
                    <a:pt x="20249" y="4385"/>
                  </a:cubicBezTo>
                  <a:lnTo>
                    <a:pt x="15139" y="2983"/>
                  </a:lnTo>
                  <a:lnTo>
                    <a:pt x="43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6"/>
            <p:cNvSpPr/>
            <p:nvPr/>
          </p:nvSpPr>
          <p:spPr>
            <a:xfrm>
              <a:off x="5496437" y="1302499"/>
              <a:ext cx="214996" cy="190493"/>
            </a:xfrm>
            <a:custGeom>
              <a:avLst/>
              <a:gdLst/>
              <a:ahLst/>
              <a:cxnLst/>
              <a:rect l="l" t="t" r="r" b="b"/>
              <a:pathLst>
                <a:path w="11468" h="10161" extrusionOk="0">
                  <a:moveTo>
                    <a:pt x="4373" y="1"/>
                  </a:moveTo>
                  <a:cubicBezTo>
                    <a:pt x="1842" y="2603"/>
                    <a:pt x="535" y="6287"/>
                    <a:pt x="0" y="10161"/>
                  </a:cubicBezTo>
                  <a:lnTo>
                    <a:pt x="9887" y="5015"/>
                  </a:lnTo>
                  <a:cubicBezTo>
                    <a:pt x="11467" y="4219"/>
                    <a:pt x="11218" y="1854"/>
                    <a:pt x="9495" y="1391"/>
                  </a:cubicBezTo>
                  <a:lnTo>
                    <a:pt x="4373"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6"/>
            <p:cNvSpPr/>
            <p:nvPr/>
          </p:nvSpPr>
          <p:spPr>
            <a:xfrm>
              <a:off x="2188518" y="1080726"/>
              <a:ext cx="2723299" cy="1029913"/>
            </a:xfrm>
            <a:custGeom>
              <a:avLst/>
              <a:gdLst/>
              <a:ahLst/>
              <a:cxnLst/>
              <a:rect l="l" t="t" r="r" b="b"/>
              <a:pathLst>
                <a:path w="145262" h="54936" extrusionOk="0">
                  <a:moveTo>
                    <a:pt x="128731" y="0"/>
                  </a:moveTo>
                  <a:cubicBezTo>
                    <a:pt x="124976" y="0"/>
                    <a:pt x="121216" y="314"/>
                    <a:pt x="117491" y="946"/>
                  </a:cubicBezTo>
                  <a:lnTo>
                    <a:pt x="6884" y="19578"/>
                  </a:lnTo>
                  <a:cubicBezTo>
                    <a:pt x="1" y="20735"/>
                    <a:pt x="5634" y="54936"/>
                    <a:pt x="12479" y="54936"/>
                  </a:cubicBezTo>
                  <a:cubicBezTo>
                    <a:pt x="12595" y="54936"/>
                    <a:pt x="12710" y="54926"/>
                    <a:pt x="12826" y="54906"/>
                  </a:cubicBezTo>
                  <a:lnTo>
                    <a:pt x="123028" y="36357"/>
                  </a:lnTo>
                  <a:cubicBezTo>
                    <a:pt x="132535" y="34753"/>
                    <a:pt x="139938" y="27171"/>
                    <a:pt x="141162" y="17606"/>
                  </a:cubicBezTo>
                  <a:cubicBezTo>
                    <a:pt x="141815" y="12496"/>
                    <a:pt x="143075" y="7196"/>
                    <a:pt x="145261" y="2051"/>
                  </a:cubicBezTo>
                  <a:cubicBezTo>
                    <a:pt x="139848" y="689"/>
                    <a:pt x="134295" y="0"/>
                    <a:pt x="12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6"/>
            <p:cNvSpPr/>
            <p:nvPr/>
          </p:nvSpPr>
          <p:spPr>
            <a:xfrm>
              <a:off x="1154060" y="1958764"/>
              <a:ext cx="3020860" cy="1277192"/>
            </a:xfrm>
            <a:custGeom>
              <a:avLst/>
              <a:gdLst/>
              <a:ahLst/>
              <a:cxnLst/>
              <a:rect l="l" t="t" r="r" b="b"/>
              <a:pathLst>
                <a:path w="161134" h="68126" extrusionOk="0">
                  <a:moveTo>
                    <a:pt x="161134" y="1"/>
                  </a:moveTo>
                  <a:lnTo>
                    <a:pt x="127826" y="5598"/>
                  </a:lnTo>
                  <a:lnTo>
                    <a:pt x="56183" y="17683"/>
                  </a:lnTo>
                  <a:lnTo>
                    <a:pt x="49006" y="28591"/>
                  </a:lnTo>
                  <a:lnTo>
                    <a:pt x="38252" y="45013"/>
                  </a:lnTo>
                  <a:lnTo>
                    <a:pt x="0" y="68126"/>
                  </a:lnTo>
                  <a:lnTo>
                    <a:pt x="0" y="68126"/>
                  </a:lnTo>
                  <a:lnTo>
                    <a:pt x="73841" y="46225"/>
                  </a:lnTo>
                  <a:lnTo>
                    <a:pt x="113209" y="25383"/>
                  </a:lnTo>
                  <a:lnTo>
                    <a:pt x="1611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6"/>
            <p:cNvSpPr/>
            <p:nvPr/>
          </p:nvSpPr>
          <p:spPr>
            <a:xfrm>
              <a:off x="1154060" y="1958764"/>
              <a:ext cx="3020860" cy="1277192"/>
            </a:xfrm>
            <a:custGeom>
              <a:avLst/>
              <a:gdLst/>
              <a:ahLst/>
              <a:cxnLst/>
              <a:rect l="l" t="t" r="r" b="b"/>
              <a:pathLst>
                <a:path w="161134" h="68126" extrusionOk="0">
                  <a:moveTo>
                    <a:pt x="161134" y="1"/>
                  </a:moveTo>
                  <a:lnTo>
                    <a:pt x="127826" y="5598"/>
                  </a:lnTo>
                  <a:lnTo>
                    <a:pt x="96656" y="21438"/>
                  </a:lnTo>
                  <a:lnTo>
                    <a:pt x="72819" y="33570"/>
                  </a:lnTo>
                  <a:lnTo>
                    <a:pt x="38252" y="45013"/>
                  </a:lnTo>
                  <a:lnTo>
                    <a:pt x="0" y="68126"/>
                  </a:lnTo>
                  <a:lnTo>
                    <a:pt x="0" y="68126"/>
                  </a:lnTo>
                  <a:lnTo>
                    <a:pt x="73841" y="46225"/>
                  </a:lnTo>
                  <a:lnTo>
                    <a:pt x="113209" y="25383"/>
                  </a:lnTo>
                  <a:lnTo>
                    <a:pt x="1611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6"/>
            <p:cNvSpPr/>
            <p:nvPr/>
          </p:nvSpPr>
          <p:spPr>
            <a:xfrm>
              <a:off x="2072739" y="1958764"/>
              <a:ext cx="2101913" cy="536029"/>
            </a:xfrm>
            <a:custGeom>
              <a:avLst/>
              <a:gdLst/>
              <a:ahLst/>
              <a:cxnLst/>
              <a:rect l="l" t="t" r="r" b="b"/>
              <a:pathLst>
                <a:path w="112117" h="28592" extrusionOk="0">
                  <a:moveTo>
                    <a:pt x="112117" y="1"/>
                  </a:moveTo>
                  <a:lnTo>
                    <a:pt x="78821" y="5621"/>
                  </a:lnTo>
                  <a:lnTo>
                    <a:pt x="7166" y="17683"/>
                  </a:lnTo>
                  <a:lnTo>
                    <a:pt x="1" y="28591"/>
                  </a:lnTo>
                  <a:lnTo>
                    <a:pt x="1" y="28591"/>
                  </a:lnTo>
                  <a:cubicBezTo>
                    <a:pt x="14944" y="24049"/>
                    <a:pt x="30215" y="21301"/>
                    <a:pt x="42912" y="21301"/>
                  </a:cubicBezTo>
                  <a:cubicBezTo>
                    <a:pt x="44532" y="21301"/>
                    <a:pt x="46110" y="21346"/>
                    <a:pt x="47640" y="21438"/>
                  </a:cubicBezTo>
                  <a:cubicBezTo>
                    <a:pt x="54199" y="21853"/>
                    <a:pt x="59879" y="23101"/>
                    <a:pt x="64181" y="25383"/>
                  </a:cubicBezTo>
                  <a:lnTo>
                    <a:pt x="11211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6"/>
            <p:cNvSpPr/>
            <p:nvPr/>
          </p:nvSpPr>
          <p:spPr>
            <a:xfrm>
              <a:off x="2032640" y="1081739"/>
              <a:ext cx="3240524" cy="1125319"/>
            </a:xfrm>
            <a:custGeom>
              <a:avLst/>
              <a:gdLst/>
              <a:ahLst/>
              <a:cxnLst/>
              <a:rect l="l" t="t" r="r" b="b"/>
              <a:pathLst>
                <a:path w="172851" h="60025" extrusionOk="0">
                  <a:moveTo>
                    <a:pt x="138628" y="1"/>
                  </a:moveTo>
                  <a:lnTo>
                    <a:pt x="138628" y="1"/>
                  </a:lnTo>
                  <a:cubicBezTo>
                    <a:pt x="138692" y="14044"/>
                    <a:pt x="125494" y="16574"/>
                    <a:pt x="108296" y="16574"/>
                  </a:cubicBezTo>
                  <a:cubicBezTo>
                    <a:pt x="98610" y="16574"/>
                    <a:pt x="87656" y="15771"/>
                    <a:pt x="77086" y="15771"/>
                  </a:cubicBezTo>
                  <a:cubicBezTo>
                    <a:pt x="71756" y="15771"/>
                    <a:pt x="66524" y="15975"/>
                    <a:pt x="61602" y="16589"/>
                  </a:cubicBezTo>
                  <a:cubicBezTo>
                    <a:pt x="41737" y="19070"/>
                    <a:pt x="30001" y="24240"/>
                    <a:pt x="24776" y="24240"/>
                  </a:cubicBezTo>
                  <a:cubicBezTo>
                    <a:pt x="21943" y="24240"/>
                    <a:pt x="21023" y="22721"/>
                    <a:pt x="21759" y="18431"/>
                  </a:cubicBezTo>
                  <a:lnTo>
                    <a:pt x="21759" y="18431"/>
                  </a:lnTo>
                  <a:lnTo>
                    <a:pt x="5063" y="21235"/>
                  </a:lnTo>
                  <a:cubicBezTo>
                    <a:pt x="1" y="33665"/>
                    <a:pt x="3031" y="47687"/>
                    <a:pt x="6929" y="55874"/>
                  </a:cubicBezTo>
                  <a:cubicBezTo>
                    <a:pt x="8144" y="58481"/>
                    <a:pt x="10799" y="60025"/>
                    <a:pt x="13614" y="60025"/>
                  </a:cubicBezTo>
                  <a:cubicBezTo>
                    <a:pt x="14045" y="60025"/>
                    <a:pt x="14480" y="59989"/>
                    <a:pt x="14914" y="59914"/>
                  </a:cubicBezTo>
                  <a:cubicBezTo>
                    <a:pt x="34283" y="56575"/>
                    <a:pt x="104084" y="44585"/>
                    <a:pt x="131165" y="40426"/>
                  </a:cubicBezTo>
                  <a:cubicBezTo>
                    <a:pt x="159482" y="36065"/>
                    <a:pt x="169226" y="22115"/>
                    <a:pt x="172851" y="7261"/>
                  </a:cubicBezTo>
                  <a:lnTo>
                    <a:pt x="155074" y="2401"/>
                  </a:lnTo>
                  <a:cubicBezTo>
                    <a:pt x="154575" y="2282"/>
                    <a:pt x="154076" y="2140"/>
                    <a:pt x="153600" y="2033"/>
                  </a:cubicBezTo>
                  <a:cubicBezTo>
                    <a:pt x="148704" y="809"/>
                    <a:pt x="143666" y="119"/>
                    <a:pt x="138628"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6"/>
            <p:cNvSpPr/>
            <p:nvPr/>
          </p:nvSpPr>
          <p:spPr>
            <a:xfrm>
              <a:off x="1392199" y="1269037"/>
              <a:ext cx="567656" cy="186425"/>
            </a:xfrm>
            <a:custGeom>
              <a:avLst/>
              <a:gdLst/>
              <a:ahLst/>
              <a:cxnLst/>
              <a:rect l="l" t="t" r="r" b="b"/>
              <a:pathLst>
                <a:path w="30279" h="9944" extrusionOk="0">
                  <a:moveTo>
                    <a:pt x="23738" y="0"/>
                  </a:moveTo>
                  <a:cubicBezTo>
                    <a:pt x="14833" y="0"/>
                    <a:pt x="10582" y="6762"/>
                    <a:pt x="0" y="8012"/>
                  </a:cubicBezTo>
                  <a:cubicBezTo>
                    <a:pt x="469" y="7987"/>
                    <a:pt x="930" y="7976"/>
                    <a:pt x="1382" y="7976"/>
                  </a:cubicBezTo>
                  <a:cubicBezTo>
                    <a:pt x="7280" y="7976"/>
                    <a:pt x="11881" y="9944"/>
                    <a:pt x="17084" y="9944"/>
                  </a:cubicBezTo>
                  <a:cubicBezTo>
                    <a:pt x="20603" y="9944"/>
                    <a:pt x="24397" y="9044"/>
                    <a:pt x="29054" y="6028"/>
                  </a:cubicBezTo>
                  <a:lnTo>
                    <a:pt x="30278" y="1073"/>
                  </a:lnTo>
                  <a:cubicBezTo>
                    <a:pt x="27806" y="316"/>
                    <a:pt x="25663" y="0"/>
                    <a:pt x="237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6"/>
            <p:cNvSpPr/>
            <p:nvPr/>
          </p:nvSpPr>
          <p:spPr>
            <a:xfrm>
              <a:off x="1609172" y="1292189"/>
              <a:ext cx="353109" cy="115728"/>
            </a:xfrm>
            <a:custGeom>
              <a:avLst/>
              <a:gdLst/>
              <a:ahLst/>
              <a:cxnLst/>
              <a:rect l="l" t="t" r="r" b="b"/>
              <a:pathLst>
                <a:path w="18835" h="6173" extrusionOk="0">
                  <a:moveTo>
                    <a:pt x="14759" y="0"/>
                  </a:moveTo>
                  <a:cubicBezTo>
                    <a:pt x="9224" y="0"/>
                    <a:pt x="6583" y="4199"/>
                    <a:pt x="0" y="4971"/>
                  </a:cubicBezTo>
                  <a:cubicBezTo>
                    <a:pt x="285" y="4956"/>
                    <a:pt x="565" y="4949"/>
                    <a:pt x="840" y="4949"/>
                  </a:cubicBezTo>
                  <a:cubicBezTo>
                    <a:pt x="4517" y="4949"/>
                    <a:pt x="7377" y="6173"/>
                    <a:pt x="10615" y="6173"/>
                  </a:cubicBezTo>
                  <a:cubicBezTo>
                    <a:pt x="12805" y="6173"/>
                    <a:pt x="15168" y="5613"/>
                    <a:pt x="18074" y="3735"/>
                  </a:cubicBezTo>
                  <a:lnTo>
                    <a:pt x="18835" y="669"/>
                  </a:lnTo>
                  <a:cubicBezTo>
                    <a:pt x="17294" y="198"/>
                    <a:pt x="15959" y="0"/>
                    <a:pt x="147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6"/>
            <p:cNvSpPr/>
            <p:nvPr/>
          </p:nvSpPr>
          <p:spPr>
            <a:xfrm>
              <a:off x="1868907" y="1247703"/>
              <a:ext cx="254216" cy="191374"/>
            </a:xfrm>
            <a:custGeom>
              <a:avLst/>
              <a:gdLst/>
              <a:ahLst/>
              <a:cxnLst/>
              <a:rect l="l" t="t" r="r" b="b"/>
              <a:pathLst>
                <a:path w="13560" h="10208" extrusionOk="0">
                  <a:moveTo>
                    <a:pt x="1296" y="0"/>
                  </a:moveTo>
                  <a:cubicBezTo>
                    <a:pt x="821" y="60"/>
                    <a:pt x="476" y="547"/>
                    <a:pt x="298" y="1248"/>
                  </a:cubicBezTo>
                  <a:lnTo>
                    <a:pt x="274" y="1248"/>
                  </a:lnTo>
                  <a:cubicBezTo>
                    <a:pt x="191" y="1581"/>
                    <a:pt x="132" y="1973"/>
                    <a:pt x="96" y="2413"/>
                  </a:cubicBezTo>
                  <a:cubicBezTo>
                    <a:pt x="1" y="4064"/>
                    <a:pt x="310" y="6203"/>
                    <a:pt x="904" y="7819"/>
                  </a:cubicBezTo>
                  <a:cubicBezTo>
                    <a:pt x="1011" y="8093"/>
                    <a:pt x="1106" y="8342"/>
                    <a:pt x="1237" y="8580"/>
                  </a:cubicBezTo>
                  <a:cubicBezTo>
                    <a:pt x="1689" y="9573"/>
                    <a:pt x="2264" y="10207"/>
                    <a:pt x="2877" y="10207"/>
                  </a:cubicBezTo>
                  <a:cubicBezTo>
                    <a:pt x="2924" y="10207"/>
                    <a:pt x="2972" y="10204"/>
                    <a:pt x="3019" y="10196"/>
                  </a:cubicBezTo>
                  <a:lnTo>
                    <a:pt x="4908" y="8948"/>
                  </a:lnTo>
                  <a:lnTo>
                    <a:pt x="13559" y="3173"/>
                  </a:lnTo>
                  <a:lnTo>
                    <a:pt x="3566" y="595"/>
                  </a:lnTo>
                  <a:lnTo>
                    <a:pt x="12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6"/>
            <p:cNvSpPr/>
            <p:nvPr/>
          </p:nvSpPr>
          <p:spPr>
            <a:xfrm>
              <a:off x="1930846" y="1258838"/>
              <a:ext cx="192274" cy="156635"/>
            </a:xfrm>
            <a:custGeom>
              <a:avLst/>
              <a:gdLst/>
              <a:ahLst/>
              <a:cxnLst/>
              <a:rect l="l" t="t" r="r" b="b"/>
              <a:pathLst>
                <a:path w="10256" h="8355" extrusionOk="0">
                  <a:moveTo>
                    <a:pt x="274" y="1"/>
                  </a:moveTo>
                  <a:cubicBezTo>
                    <a:pt x="155" y="428"/>
                    <a:pt x="119" y="844"/>
                    <a:pt x="83" y="1224"/>
                  </a:cubicBezTo>
                  <a:cubicBezTo>
                    <a:pt x="72" y="1510"/>
                    <a:pt x="36" y="1795"/>
                    <a:pt x="24" y="2044"/>
                  </a:cubicBezTo>
                  <a:cubicBezTo>
                    <a:pt x="0" y="3458"/>
                    <a:pt x="202" y="4671"/>
                    <a:pt x="511" y="5764"/>
                  </a:cubicBezTo>
                  <a:cubicBezTo>
                    <a:pt x="511" y="5788"/>
                    <a:pt x="535" y="5788"/>
                    <a:pt x="535" y="5788"/>
                  </a:cubicBezTo>
                  <a:cubicBezTo>
                    <a:pt x="796" y="6798"/>
                    <a:pt x="1200" y="7665"/>
                    <a:pt x="1604" y="8354"/>
                  </a:cubicBezTo>
                  <a:lnTo>
                    <a:pt x="10255" y="2579"/>
                  </a:lnTo>
                  <a:lnTo>
                    <a:pt x="274" y="1"/>
                  </a:lnTo>
                  <a:close/>
                </a:path>
              </a:pathLst>
            </a:custGeom>
            <a:solidFill>
              <a:srgbClr val="6E65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6"/>
            <p:cNvSpPr/>
            <p:nvPr/>
          </p:nvSpPr>
          <p:spPr>
            <a:xfrm>
              <a:off x="1943594" y="978426"/>
              <a:ext cx="1611966" cy="509857"/>
            </a:xfrm>
            <a:custGeom>
              <a:avLst/>
              <a:gdLst/>
              <a:ahLst/>
              <a:cxnLst/>
              <a:rect l="l" t="t" r="r" b="b"/>
              <a:pathLst>
                <a:path w="85983" h="27196" extrusionOk="0">
                  <a:moveTo>
                    <a:pt x="61048" y="0"/>
                  </a:moveTo>
                  <a:cubicBezTo>
                    <a:pt x="59466" y="0"/>
                    <a:pt x="57884" y="132"/>
                    <a:pt x="56323" y="390"/>
                  </a:cubicBezTo>
                  <a:lnTo>
                    <a:pt x="49609" y="1519"/>
                  </a:lnTo>
                  <a:lnTo>
                    <a:pt x="9742" y="8245"/>
                  </a:lnTo>
                  <a:lnTo>
                    <a:pt x="5262" y="8981"/>
                  </a:lnTo>
                  <a:lnTo>
                    <a:pt x="4252" y="9148"/>
                  </a:lnTo>
                  <a:cubicBezTo>
                    <a:pt x="0" y="9893"/>
                    <a:pt x="2839" y="27196"/>
                    <a:pt x="6994" y="27196"/>
                  </a:cubicBezTo>
                  <a:cubicBezTo>
                    <a:pt x="7077" y="27196"/>
                    <a:pt x="7162" y="27189"/>
                    <a:pt x="7246" y="27174"/>
                  </a:cubicBezTo>
                  <a:lnTo>
                    <a:pt x="61136" y="18119"/>
                  </a:lnTo>
                  <a:cubicBezTo>
                    <a:pt x="64083" y="17608"/>
                    <a:pt x="66911" y="16658"/>
                    <a:pt x="69572" y="15279"/>
                  </a:cubicBezTo>
                  <a:lnTo>
                    <a:pt x="76655" y="11608"/>
                  </a:lnTo>
                  <a:lnTo>
                    <a:pt x="81146" y="9267"/>
                  </a:lnTo>
                  <a:lnTo>
                    <a:pt x="85317" y="7092"/>
                  </a:lnTo>
                  <a:cubicBezTo>
                    <a:pt x="85983" y="6759"/>
                    <a:pt x="85888" y="5773"/>
                    <a:pt x="85151" y="5571"/>
                  </a:cubicBezTo>
                  <a:lnTo>
                    <a:pt x="82988" y="4989"/>
                  </a:lnTo>
                  <a:lnTo>
                    <a:pt x="78437" y="3729"/>
                  </a:lnTo>
                  <a:lnTo>
                    <a:pt x="68622" y="1020"/>
                  </a:lnTo>
                  <a:cubicBezTo>
                    <a:pt x="68420" y="960"/>
                    <a:pt x="68218" y="913"/>
                    <a:pt x="68016" y="877"/>
                  </a:cubicBezTo>
                  <a:cubicBezTo>
                    <a:pt x="65738" y="288"/>
                    <a:pt x="63393" y="0"/>
                    <a:pt x="6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6"/>
            <p:cNvSpPr/>
            <p:nvPr/>
          </p:nvSpPr>
          <p:spPr>
            <a:xfrm>
              <a:off x="3379942" y="1047882"/>
              <a:ext cx="175327" cy="147937"/>
            </a:xfrm>
            <a:custGeom>
              <a:avLst/>
              <a:gdLst/>
              <a:ahLst/>
              <a:cxnLst/>
              <a:rect l="l" t="t" r="r" b="b"/>
              <a:pathLst>
                <a:path w="9352" h="7891" extrusionOk="0">
                  <a:moveTo>
                    <a:pt x="1818" y="0"/>
                  </a:moveTo>
                  <a:cubicBezTo>
                    <a:pt x="1580" y="381"/>
                    <a:pt x="1390" y="773"/>
                    <a:pt x="1200" y="1165"/>
                  </a:cubicBezTo>
                  <a:cubicBezTo>
                    <a:pt x="261" y="3268"/>
                    <a:pt x="0" y="5704"/>
                    <a:pt x="36" y="7891"/>
                  </a:cubicBezTo>
                  <a:lnTo>
                    <a:pt x="4527" y="5562"/>
                  </a:lnTo>
                  <a:lnTo>
                    <a:pt x="8687" y="3387"/>
                  </a:lnTo>
                  <a:cubicBezTo>
                    <a:pt x="9352" y="3054"/>
                    <a:pt x="9245" y="2056"/>
                    <a:pt x="8520" y="1866"/>
                  </a:cubicBezTo>
                  <a:lnTo>
                    <a:pt x="6369" y="1272"/>
                  </a:lnTo>
                  <a:lnTo>
                    <a:pt x="1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6"/>
            <p:cNvSpPr/>
            <p:nvPr/>
          </p:nvSpPr>
          <p:spPr>
            <a:xfrm>
              <a:off x="3464808" y="1071709"/>
              <a:ext cx="90457" cy="80446"/>
            </a:xfrm>
            <a:custGeom>
              <a:avLst/>
              <a:gdLst/>
              <a:ahLst/>
              <a:cxnLst/>
              <a:rect l="l" t="t" r="r" b="b"/>
              <a:pathLst>
                <a:path w="4825" h="4291" extrusionOk="0">
                  <a:moveTo>
                    <a:pt x="1842" y="1"/>
                  </a:moveTo>
                  <a:cubicBezTo>
                    <a:pt x="773" y="1106"/>
                    <a:pt x="202" y="2651"/>
                    <a:pt x="0" y="4291"/>
                  </a:cubicBezTo>
                  <a:lnTo>
                    <a:pt x="4160" y="2116"/>
                  </a:lnTo>
                  <a:cubicBezTo>
                    <a:pt x="4825" y="1783"/>
                    <a:pt x="4718" y="785"/>
                    <a:pt x="3993" y="595"/>
                  </a:cubicBezTo>
                  <a:lnTo>
                    <a:pt x="1842"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6"/>
            <p:cNvSpPr/>
            <p:nvPr/>
          </p:nvSpPr>
          <p:spPr>
            <a:xfrm>
              <a:off x="2090792" y="978988"/>
              <a:ext cx="1127925" cy="433386"/>
            </a:xfrm>
            <a:custGeom>
              <a:avLst/>
              <a:gdLst/>
              <a:ahLst/>
              <a:cxnLst/>
              <a:rect l="l" t="t" r="r" b="b"/>
              <a:pathLst>
                <a:path w="60164" h="23117" extrusionOk="0">
                  <a:moveTo>
                    <a:pt x="53196" y="0"/>
                  </a:moveTo>
                  <a:cubicBezTo>
                    <a:pt x="51614" y="0"/>
                    <a:pt x="50033" y="132"/>
                    <a:pt x="48471" y="396"/>
                  </a:cubicBezTo>
                  <a:lnTo>
                    <a:pt x="41757" y="1525"/>
                  </a:lnTo>
                  <a:lnTo>
                    <a:pt x="1890" y="8238"/>
                  </a:lnTo>
                  <a:cubicBezTo>
                    <a:pt x="0" y="8536"/>
                    <a:pt x="345" y="14715"/>
                    <a:pt x="1593" y="19028"/>
                  </a:cubicBezTo>
                  <a:cubicBezTo>
                    <a:pt x="2273" y="21354"/>
                    <a:pt x="3225" y="23116"/>
                    <a:pt x="4240" y="23116"/>
                  </a:cubicBezTo>
                  <a:cubicBezTo>
                    <a:pt x="4288" y="23116"/>
                    <a:pt x="4337" y="23112"/>
                    <a:pt x="4385" y="23104"/>
                  </a:cubicBezTo>
                  <a:lnTo>
                    <a:pt x="50788" y="15297"/>
                  </a:lnTo>
                  <a:cubicBezTo>
                    <a:pt x="54793" y="14631"/>
                    <a:pt x="57906" y="11435"/>
                    <a:pt x="58417" y="7407"/>
                  </a:cubicBezTo>
                  <a:cubicBezTo>
                    <a:pt x="58714" y="5268"/>
                    <a:pt x="59225" y="3022"/>
                    <a:pt x="60164" y="871"/>
                  </a:cubicBezTo>
                  <a:cubicBezTo>
                    <a:pt x="57880" y="290"/>
                    <a:pt x="55538" y="0"/>
                    <a:pt x="531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6"/>
            <p:cNvSpPr/>
            <p:nvPr/>
          </p:nvSpPr>
          <p:spPr>
            <a:xfrm>
              <a:off x="2029078" y="1007333"/>
              <a:ext cx="844125" cy="343248"/>
            </a:xfrm>
            <a:custGeom>
              <a:avLst/>
              <a:gdLst/>
              <a:ahLst/>
              <a:cxnLst/>
              <a:rect l="l" t="t" r="r" b="b"/>
              <a:pathLst>
                <a:path w="45026" h="18309" extrusionOk="0">
                  <a:moveTo>
                    <a:pt x="45025" y="1"/>
                  </a:moveTo>
                  <a:lnTo>
                    <a:pt x="5158" y="6715"/>
                  </a:lnTo>
                  <a:lnTo>
                    <a:pt x="678" y="7451"/>
                  </a:lnTo>
                  <a:cubicBezTo>
                    <a:pt x="1" y="11634"/>
                    <a:pt x="607" y="15829"/>
                    <a:pt x="4873" y="17516"/>
                  </a:cubicBezTo>
                  <a:cubicBezTo>
                    <a:pt x="6133" y="18024"/>
                    <a:pt x="7720" y="18309"/>
                    <a:pt x="9691" y="18309"/>
                  </a:cubicBezTo>
                  <a:cubicBezTo>
                    <a:pt x="11270" y="18309"/>
                    <a:pt x="13096" y="18126"/>
                    <a:pt x="15199" y="17730"/>
                  </a:cubicBezTo>
                  <a:cubicBezTo>
                    <a:pt x="34984" y="13963"/>
                    <a:pt x="35935" y="6620"/>
                    <a:pt x="45025" y="1"/>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6"/>
            <p:cNvSpPr/>
            <p:nvPr/>
          </p:nvSpPr>
          <p:spPr>
            <a:xfrm>
              <a:off x="1283937" y="1786951"/>
              <a:ext cx="611975" cy="200917"/>
            </a:xfrm>
            <a:custGeom>
              <a:avLst/>
              <a:gdLst/>
              <a:ahLst/>
              <a:cxnLst/>
              <a:rect l="l" t="t" r="r" b="b"/>
              <a:pathLst>
                <a:path w="32643" h="10717" extrusionOk="0">
                  <a:moveTo>
                    <a:pt x="25594" y="1"/>
                  </a:moveTo>
                  <a:cubicBezTo>
                    <a:pt x="15992" y="1"/>
                    <a:pt x="11403" y="7292"/>
                    <a:pt x="0" y="8631"/>
                  </a:cubicBezTo>
                  <a:cubicBezTo>
                    <a:pt x="500" y="8605"/>
                    <a:pt x="990" y="8593"/>
                    <a:pt x="1473" y="8593"/>
                  </a:cubicBezTo>
                  <a:cubicBezTo>
                    <a:pt x="7844" y="8593"/>
                    <a:pt x="12806" y="10717"/>
                    <a:pt x="18421" y="10717"/>
                  </a:cubicBezTo>
                  <a:cubicBezTo>
                    <a:pt x="22212" y="10717"/>
                    <a:pt x="26301" y="9748"/>
                    <a:pt x="31324" y="6504"/>
                  </a:cubicBezTo>
                  <a:lnTo>
                    <a:pt x="32643" y="1157"/>
                  </a:lnTo>
                  <a:cubicBezTo>
                    <a:pt x="29979" y="341"/>
                    <a:pt x="27669" y="1"/>
                    <a:pt x="255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1518064" y="1811846"/>
              <a:ext cx="380743" cy="125008"/>
            </a:xfrm>
            <a:custGeom>
              <a:avLst/>
              <a:gdLst/>
              <a:ahLst/>
              <a:cxnLst/>
              <a:rect l="l" t="t" r="r" b="b"/>
              <a:pathLst>
                <a:path w="20309" h="6668" extrusionOk="0">
                  <a:moveTo>
                    <a:pt x="15917" y="0"/>
                  </a:moveTo>
                  <a:cubicBezTo>
                    <a:pt x="9944" y="0"/>
                    <a:pt x="7092" y="4528"/>
                    <a:pt x="0" y="5378"/>
                  </a:cubicBezTo>
                  <a:cubicBezTo>
                    <a:pt x="314" y="5361"/>
                    <a:pt x="623" y="5354"/>
                    <a:pt x="927" y="5354"/>
                  </a:cubicBezTo>
                  <a:cubicBezTo>
                    <a:pt x="4885" y="5354"/>
                    <a:pt x="7971" y="6667"/>
                    <a:pt x="11459" y="6667"/>
                  </a:cubicBezTo>
                  <a:cubicBezTo>
                    <a:pt x="13820" y="6667"/>
                    <a:pt x="16365" y="6065"/>
                    <a:pt x="19488" y="4047"/>
                  </a:cubicBezTo>
                  <a:lnTo>
                    <a:pt x="20308" y="720"/>
                  </a:lnTo>
                  <a:cubicBezTo>
                    <a:pt x="18648" y="212"/>
                    <a:pt x="17209" y="0"/>
                    <a:pt x="159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6"/>
            <p:cNvSpPr/>
            <p:nvPr/>
          </p:nvSpPr>
          <p:spPr>
            <a:xfrm>
              <a:off x="1797857" y="1763855"/>
              <a:ext cx="274688" cy="206504"/>
            </a:xfrm>
            <a:custGeom>
              <a:avLst/>
              <a:gdLst/>
              <a:ahLst/>
              <a:cxnLst/>
              <a:rect l="l" t="t" r="r" b="b"/>
              <a:pathLst>
                <a:path w="14652" h="11015" extrusionOk="0">
                  <a:moveTo>
                    <a:pt x="1414" y="0"/>
                  </a:moveTo>
                  <a:cubicBezTo>
                    <a:pt x="891" y="71"/>
                    <a:pt x="535" y="594"/>
                    <a:pt x="345" y="1355"/>
                  </a:cubicBezTo>
                  <a:lnTo>
                    <a:pt x="297" y="1343"/>
                  </a:lnTo>
                  <a:cubicBezTo>
                    <a:pt x="214" y="1711"/>
                    <a:pt x="155" y="2127"/>
                    <a:pt x="107" y="2603"/>
                  </a:cubicBezTo>
                  <a:cubicBezTo>
                    <a:pt x="0" y="4385"/>
                    <a:pt x="345" y="6690"/>
                    <a:pt x="986" y="8437"/>
                  </a:cubicBezTo>
                  <a:cubicBezTo>
                    <a:pt x="1081" y="8734"/>
                    <a:pt x="1188" y="9007"/>
                    <a:pt x="1343" y="9257"/>
                  </a:cubicBezTo>
                  <a:cubicBezTo>
                    <a:pt x="1842" y="10322"/>
                    <a:pt x="2455" y="11014"/>
                    <a:pt x="3125" y="11014"/>
                  </a:cubicBezTo>
                  <a:cubicBezTo>
                    <a:pt x="3172" y="11014"/>
                    <a:pt x="3220" y="11011"/>
                    <a:pt x="3268" y="11004"/>
                  </a:cubicBezTo>
                  <a:lnTo>
                    <a:pt x="5300" y="9661"/>
                  </a:lnTo>
                  <a:lnTo>
                    <a:pt x="14652" y="3434"/>
                  </a:lnTo>
                  <a:lnTo>
                    <a:pt x="3862" y="642"/>
                  </a:lnTo>
                  <a:lnTo>
                    <a:pt x="14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6"/>
            <p:cNvSpPr/>
            <p:nvPr/>
          </p:nvSpPr>
          <p:spPr>
            <a:xfrm>
              <a:off x="1864689" y="1775872"/>
              <a:ext cx="207854" cy="169102"/>
            </a:xfrm>
            <a:custGeom>
              <a:avLst/>
              <a:gdLst/>
              <a:ahLst/>
              <a:cxnLst/>
              <a:rect l="l" t="t" r="r" b="b"/>
              <a:pathLst>
                <a:path w="11087" h="9020" extrusionOk="0">
                  <a:moveTo>
                    <a:pt x="297" y="1"/>
                  </a:moveTo>
                  <a:cubicBezTo>
                    <a:pt x="178" y="464"/>
                    <a:pt x="143" y="904"/>
                    <a:pt x="95" y="1332"/>
                  </a:cubicBezTo>
                  <a:cubicBezTo>
                    <a:pt x="83" y="1629"/>
                    <a:pt x="48" y="1926"/>
                    <a:pt x="36" y="2211"/>
                  </a:cubicBezTo>
                  <a:cubicBezTo>
                    <a:pt x="0" y="3720"/>
                    <a:pt x="226" y="5051"/>
                    <a:pt x="570" y="6216"/>
                  </a:cubicBezTo>
                  <a:cubicBezTo>
                    <a:pt x="570" y="6251"/>
                    <a:pt x="582" y="6251"/>
                    <a:pt x="582" y="6251"/>
                  </a:cubicBezTo>
                  <a:cubicBezTo>
                    <a:pt x="867" y="7333"/>
                    <a:pt x="1307" y="8271"/>
                    <a:pt x="1747" y="9020"/>
                  </a:cubicBezTo>
                  <a:lnTo>
                    <a:pt x="11087" y="2793"/>
                  </a:lnTo>
                  <a:lnTo>
                    <a:pt x="297" y="1"/>
                  </a:ln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1878430" y="1474106"/>
              <a:ext cx="1737725" cy="549302"/>
            </a:xfrm>
            <a:custGeom>
              <a:avLst/>
              <a:gdLst/>
              <a:ahLst/>
              <a:cxnLst/>
              <a:rect l="l" t="t" r="r" b="b"/>
              <a:pathLst>
                <a:path w="92691" h="29300" extrusionOk="0">
                  <a:moveTo>
                    <a:pt x="65793" y="1"/>
                  </a:moveTo>
                  <a:cubicBezTo>
                    <a:pt x="64091" y="1"/>
                    <a:pt x="62388" y="142"/>
                    <a:pt x="60702" y="424"/>
                  </a:cubicBezTo>
                  <a:lnTo>
                    <a:pt x="53477" y="1636"/>
                  </a:lnTo>
                  <a:lnTo>
                    <a:pt x="10485" y="8873"/>
                  </a:lnTo>
                  <a:lnTo>
                    <a:pt x="5648" y="9681"/>
                  </a:lnTo>
                  <a:lnTo>
                    <a:pt x="4543" y="9859"/>
                  </a:lnTo>
                  <a:cubicBezTo>
                    <a:pt x="0" y="10628"/>
                    <a:pt x="3062" y="29299"/>
                    <a:pt x="7549" y="29299"/>
                  </a:cubicBezTo>
                  <a:cubicBezTo>
                    <a:pt x="7640" y="29299"/>
                    <a:pt x="7731" y="29292"/>
                    <a:pt x="7823" y="29276"/>
                  </a:cubicBezTo>
                  <a:lnTo>
                    <a:pt x="65919" y="19496"/>
                  </a:lnTo>
                  <a:cubicBezTo>
                    <a:pt x="69103" y="18962"/>
                    <a:pt x="72145" y="17928"/>
                    <a:pt x="75009" y="16454"/>
                  </a:cubicBezTo>
                  <a:lnTo>
                    <a:pt x="82650" y="12485"/>
                  </a:lnTo>
                  <a:lnTo>
                    <a:pt x="87474" y="9966"/>
                  </a:lnTo>
                  <a:lnTo>
                    <a:pt x="91978" y="7625"/>
                  </a:lnTo>
                  <a:cubicBezTo>
                    <a:pt x="92691" y="7257"/>
                    <a:pt x="92584" y="6199"/>
                    <a:pt x="91800" y="5985"/>
                  </a:cubicBezTo>
                  <a:lnTo>
                    <a:pt x="89459" y="5356"/>
                  </a:lnTo>
                  <a:lnTo>
                    <a:pt x="84563" y="4001"/>
                  </a:lnTo>
                  <a:lnTo>
                    <a:pt x="73975" y="1090"/>
                  </a:lnTo>
                  <a:cubicBezTo>
                    <a:pt x="73750" y="1030"/>
                    <a:pt x="73536" y="971"/>
                    <a:pt x="73322" y="947"/>
                  </a:cubicBezTo>
                  <a:cubicBezTo>
                    <a:pt x="70856" y="315"/>
                    <a:pt x="68326" y="1"/>
                    <a:pt x="65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3427165" y="1549112"/>
              <a:ext cx="188919" cy="159073"/>
            </a:xfrm>
            <a:custGeom>
              <a:avLst/>
              <a:gdLst/>
              <a:ahLst/>
              <a:cxnLst/>
              <a:rect l="l" t="t" r="r" b="b"/>
              <a:pathLst>
                <a:path w="10077" h="8485" extrusionOk="0">
                  <a:moveTo>
                    <a:pt x="1961" y="0"/>
                  </a:moveTo>
                  <a:cubicBezTo>
                    <a:pt x="1711" y="404"/>
                    <a:pt x="1486" y="832"/>
                    <a:pt x="1295" y="1248"/>
                  </a:cubicBezTo>
                  <a:cubicBezTo>
                    <a:pt x="285" y="3494"/>
                    <a:pt x="0" y="6120"/>
                    <a:pt x="48" y="8484"/>
                  </a:cubicBezTo>
                  <a:lnTo>
                    <a:pt x="4872" y="5977"/>
                  </a:lnTo>
                  <a:lnTo>
                    <a:pt x="9364" y="3648"/>
                  </a:lnTo>
                  <a:cubicBezTo>
                    <a:pt x="10077" y="3268"/>
                    <a:pt x="9970" y="2198"/>
                    <a:pt x="9186" y="1996"/>
                  </a:cubicBezTo>
                  <a:lnTo>
                    <a:pt x="6869" y="1355"/>
                  </a:lnTo>
                  <a:lnTo>
                    <a:pt x="196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3518498" y="1574270"/>
              <a:ext cx="97581" cy="86688"/>
            </a:xfrm>
            <a:custGeom>
              <a:avLst/>
              <a:gdLst/>
              <a:ahLst/>
              <a:cxnLst/>
              <a:rect l="l" t="t" r="r" b="b"/>
              <a:pathLst>
                <a:path w="5205" h="4624" extrusionOk="0">
                  <a:moveTo>
                    <a:pt x="1997" y="1"/>
                  </a:moveTo>
                  <a:cubicBezTo>
                    <a:pt x="832" y="1189"/>
                    <a:pt x="238" y="2865"/>
                    <a:pt x="0" y="4623"/>
                  </a:cubicBezTo>
                  <a:lnTo>
                    <a:pt x="4492" y="2282"/>
                  </a:lnTo>
                  <a:cubicBezTo>
                    <a:pt x="5205" y="1914"/>
                    <a:pt x="5098" y="844"/>
                    <a:pt x="4314" y="642"/>
                  </a:cubicBezTo>
                  <a:lnTo>
                    <a:pt x="1997" y="1"/>
                  </a:lnTo>
                  <a:close/>
                </a:path>
              </a:pathLst>
            </a:custGeom>
            <a:solidFill>
              <a:srgbClr val="FF3121">
                <a:alpha val="3021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6"/>
            <p:cNvSpPr/>
            <p:nvPr/>
          </p:nvSpPr>
          <p:spPr>
            <a:xfrm>
              <a:off x="2037327" y="1473581"/>
              <a:ext cx="1215925" cy="467919"/>
            </a:xfrm>
            <a:custGeom>
              <a:avLst/>
              <a:gdLst/>
              <a:ahLst/>
              <a:cxnLst/>
              <a:rect l="l" t="t" r="r" b="b"/>
              <a:pathLst>
                <a:path w="64858" h="24959" extrusionOk="0">
                  <a:moveTo>
                    <a:pt x="57376" y="1"/>
                  </a:moveTo>
                  <a:cubicBezTo>
                    <a:pt x="55661" y="1"/>
                    <a:pt x="53945" y="144"/>
                    <a:pt x="52250" y="428"/>
                  </a:cubicBezTo>
                  <a:lnTo>
                    <a:pt x="45013" y="1641"/>
                  </a:lnTo>
                  <a:lnTo>
                    <a:pt x="2020" y="8877"/>
                  </a:lnTo>
                  <a:cubicBezTo>
                    <a:pt x="0" y="9246"/>
                    <a:pt x="357" y="15900"/>
                    <a:pt x="1711" y="20546"/>
                  </a:cubicBezTo>
                  <a:cubicBezTo>
                    <a:pt x="2445" y="23053"/>
                    <a:pt x="3458" y="24959"/>
                    <a:pt x="4546" y="24959"/>
                  </a:cubicBezTo>
                  <a:cubicBezTo>
                    <a:pt x="4603" y="24959"/>
                    <a:pt x="4661" y="24954"/>
                    <a:pt x="4718" y="24943"/>
                  </a:cubicBezTo>
                  <a:lnTo>
                    <a:pt x="54757" y="16506"/>
                  </a:lnTo>
                  <a:cubicBezTo>
                    <a:pt x="59083" y="15793"/>
                    <a:pt x="62422" y="12347"/>
                    <a:pt x="62980" y="7998"/>
                  </a:cubicBezTo>
                  <a:cubicBezTo>
                    <a:pt x="63301" y="5693"/>
                    <a:pt x="63859" y="3269"/>
                    <a:pt x="64858" y="939"/>
                  </a:cubicBezTo>
                  <a:cubicBezTo>
                    <a:pt x="62412" y="310"/>
                    <a:pt x="59895" y="1"/>
                    <a:pt x="57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6"/>
            <p:cNvSpPr/>
            <p:nvPr/>
          </p:nvSpPr>
          <p:spPr>
            <a:xfrm>
              <a:off x="1971170" y="1505001"/>
              <a:ext cx="910266" cy="370057"/>
            </a:xfrm>
            <a:custGeom>
              <a:avLst/>
              <a:gdLst/>
              <a:ahLst/>
              <a:cxnLst/>
              <a:rect l="l" t="t" r="r" b="b"/>
              <a:pathLst>
                <a:path w="48554" h="19739" extrusionOk="0">
                  <a:moveTo>
                    <a:pt x="48554" y="0"/>
                  </a:moveTo>
                  <a:lnTo>
                    <a:pt x="5573" y="7225"/>
                  </a:lnTo>
                  <a:lnTo>
                    <a:pt x="5573" y="7225"/>
                  </a:lnTo>
                  <a:lnTo>
                    <a:pt x="725" y="8033"/>
                  </a:lnTo>
                  <a:cubicBezTo>
                    <a:pt x="0" y="12537"/>
                    <a:pt x="654" y="17064"/>
                    <a:pt x="5252" y="18870"/>
                  </a:cubicBezTo>
                  <a:cubicBezTo>
                    <a:pt x="6621" y="19426"/>
                    <a:pt x="8340" y="19738"/>
                    <a:pt x="10474" y="19738"/>
                  </a:cubicBezTo>
                  <a:cubicBezTo>
                    <a:pt x="12174" y="19738"/>
                    <a:pt x="14138" y="19540"/>
                    <a:pt x="16399" y="19108"/>
                  </a:cubicBezTo>
                  <a:cubicBezTo>
                    <a:pt x="37729" y="15056"/>
                    <a:pt x="38750" y="7130"/>
                    <a:pt x="48554" y="0"/>
                  </a:cubicBezTo>
                  <a:close/>
                </a:path>
              </a:pathLst>
            </a:custGeom>
            <a:solidFill>
              <a:srgbClr val="000000">
                <a:alpha val="21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6"/>
            <p:cNvSpPr/>
            <p:nvPr/>
          </p:nvSpPr>
          <p:spPr>
            <a:xfrm>
              <a:off x="3840172" y="1206291"/>
              <a:ext cx="657419" cy="136969"/>
            </a:xfrm>
            <a:custGeom>
              <a:avLst/>
              <a:gdLst/>
              <a:ahLst/>
              <a:cxnLst/>
              <a:rect l="l" t="t" r="r" b="b"/>
              <a:pathLst>
                <a:path w="35067" h="7306" extrusionOk="0">
                  <a:moveTo>
                    <a:pt x="33885" y="1"/>
                  </a:moveTo>
                  <a:cubicBezTo>
                    <a:pt x="33383" y="1"/>
                    <a:pt x="32925" y="347"/>
                    <a:pt x="32821" y="867"/>
                  </a:cubicBezTo>
                  <a:cubicBezTo>
                    <a:pt x="32702" y="1461"/>
                    <a:pt x="33094" y="2019"/>
                    <a:pt x="33677" y="2150"/>
                  </a:cubicBezTo>
                  <a:cubicBezTo>
                    <a:pt x="33748" y="2164"/>
                    <a:pt x="33820" y="2171"/>
                    <a:pt x="33890" y="2171"/>
                  </a:cubicBezTo>
                  <a:cubicBezTo>
                    <a:pt x="34399" y="2171"/>
                    <a:pt x="34844" y="1806"/>
                    <a:pt x="34948" y="1294"/>
                  </a:cubicBezTo>
                  <a:cubicBezTo>
                    <a:pt x="35067" y="700"/>
                    <a:pt x="34687" y="142"/>
                    <a:pt x="34104" y="23"/>
                  </a:cubicBezTo>
                  <a:cubicBezTo>
                    <a:pt x="34031" y="8"/>
                    <a:pt x="33957" y="1"/>
                    <a:pt x="33885" y="1"/>
                  </a:cubicBezTo>
                  <a:close/>
                  <a:moveTo>
                    <a:pt x="29799" y="643"/>
                  </a:moveTo>
                  <a:cubicBezTo>
                    <a:pt x="29291" y="643"/>
                    <a:pt x="28849" y="998"/>
                    <a:pt x="28745" y="1508"/>
                  </a:cubicBezTo>
                  <a:cubicBezTo>
                    <a:pt x="28626" y="2091"/>
                    <a:pt x="29007" y="2661"/>
                    <a:pt x="29589" y="2780"/>
                  </a:cubicBezTo>
                  <a:cubicBezTo>
                    <a:pt x="29661" y="2794"/>
                    <a:pt x="29733" y="2802"/>
                    <a:pt x="29803" y="2802"/>
                  </a:cubicBezTo>
                  <a:cubicBezTo>
                    <a:pt x="30305" y="2802"/>
                    <a:pt x="30756" y="2446"/>
                    <a:pt x="30860" y="1936"/>
                  </a:cubicBezTo>
                  <a:cubicBezTo>
                    <a:pt x="30979" y="1354"/>
                    <a:pt x="30599" y="783"/>
                    <a:pt x="30017" y="665"/>
                  </a:cubicBezTo>
                  <a:cubicBezTo>
                    <a:pt x="29943" y="650"/>
                    <a:pt x="29870" y="643"/>
                    <a:pt x="29799" y="643"/>
                  </a:cubicBezTo>
                  <a:close/>
                  <a:moveTo>
                    <a:pt x="25716" y="1273"/>
                  </a:moveTo>
                  <a:cubicBezTo>
                    <a:pt x="25206" y="1273"/>
                    <a:pt x="24762" y="1638"/>
                    <a:pt x="24657" y="2150"/>
                  </a:cubicBezTo>
                  <a:cubicBezTo>
                    <a:pt x="24539" y="2720"/>
                    <a:pt x="24919" y="3303"/>
                    <a:pt x="25501" y="3421"/>
                  </a:cubicBezTo>
                  <a:cubicBezTo>
                    <a:pt x="25573" y="3436"/>
                    <a:pt x="25645" y="3443"/>
                    <a:pt x="25716" y="3443"/>
                  </a:cubicBezTo>
                  <a:cubicBezTo>
                    <a:pt x="26220" y="3443"/>
                    <a:pt x="26680" y="3088"/>
                    <a:pt x="26785" y="2578"/>
                  </a:cubicBezTo>
                  <a:cubicBezTo>
                    <a:pt x="26903" y="1996"/>
                    <a:pt x="26511" y="1413"/>
                    <a:pt x="25929" y="1294"/>
                  </a:cubicBezTo>
                  <a:cubicBezTo>
                    <a:pt x="25857" y="1280"/>
                    <a:pt x="25786" y="1273"/>
                    <a:pt x="25716" y="1273"/>
                  </a:cubicBezTo>
                  <a:close/>
                  <a:moveTo>
                    <a:pt x="21623" y="1923"/>
                  </a:moveTo>
                  <a:cubicBezTo>
                    <a:pt x="21115" y="1923"/>
                    <a:pt x="20663" y="2287"/>
                    <a:pt x="20570" y="2804"/>
                  </a:cubicBezTo>
                  <a:cubicBezTo>
                    <a:pt x="20451" y="3374"/>
                    <a:pt x="20843" y="3956"/>
                    <a:pt x="21413" y="4075"/>
                  </a:cubicBezTo>
                  <a:cubicBezTo>
                    <a:pt x="21484" y="4089"/>
                    <a:pt x="21554" y="4096"/>
                    <a:pt x="21624" y="4096"/>
                  </a:cubicBezTo>
                  <a:cubicBezTo>
                    <a:pt x="22130" y="4096"/>
                    <a:pt x="22592" y="3733"/>
                    <a:pt x="22697" y="3231"/>
                  </a:cubicBezTo>
                  <a:cubicBezTo>
                    <a:pt x="22816" y="2649"/>
                    <a:pt x="22423" y="2067"/>
                    <a:pt x="21853" y="1948"/>
                  </a:cubicBezTo>
                  <a:cubicBezTo>
                    <a:pt x="21776" y="1931"/>
                    <a:pt x="21699" y="1923"/>
                    <a:pt x="21623" y="1923"/>
                  </a:cubicBezTo>
                  <a:close/>
                  <a:moveTo>
                    <a:pt x="17523" y="2567"/>
                  </a:moveTo>
                  <a:cubicBezTo>
                    <a:pt x="17023" y="2567"/>
                    <a:pt x="16574" y="2914"/>
                    <a:pt x="16470" y="3433"/>
                  </a:cubicBezTo>
                  <a:cubicBezTo>
                    <a:pt x="16351" y="4016"/>
                    <a:pt x="16732" y="4598"/>
                    <a:pt x="17314" y="4717"/>
                  </a:cubicBezTo>
                  <a:cubicBezTo>
                    <a:pt x="17384" y="4731"/>
                    <a:pt x="17455" y="4738"/>
                    <a:pt x="17524" y="4738"/>
                  </a:cubicBezTo>
                  <a:cubicBezTo>
                    <a:pt x="18030" y="4738"/>
                    <a:pt x="18493" y="4374"/>
                    <a:pt x="18597" y="3873"/>
                  </a:cubicBezTo>
                  <a:cubicBezTo>
                    <a:pt x="18716" y="3291"/>
                    <a:pt x="18324" y="2708"/>
                    <a:pt x="17742" y="2590"/>
                  </a:cubicBezTo>
                  <a:cubicBezTo>
                    <a:pt x="17668" y="2575"/>
                    <a:pt x="17595" y="2567"/>
                    <a:pt x="17523" y="2567"/>
                  </a:cubicBezTo>
                  <a:close/>
                  <a:moveTo>
                    <a:pt x="13447" y="3210"/>
                  </a:moveTo>
                  <a:cubicBezTo>
                    <a:pt x="12937" y="3210"/>
                    <a:pt x="12486" y="3565"/>
                    <a:pt x="12382" y="4075"/>
                  </a:cubicBezTo>
                  <a:cubicBezTo>
                    <a:pt x="12264" y="4657"/>
                    <a:pt x="12656" y="5240"/>
                    <a:pt x="13238" y="5358"/>
                  </a:cubicBezTo>
                  <a:cubicBezTo>
                    <a:pt x="13307" y="5373"/>
                    <a:pt x="13376" y="5380"/>
                    <a:pt x="13444" y="5380"/>
                  </a:cubicBezTo>
                  <a:cubicBezTo>
                    <a:pt x="13942" y="5380"/>
                    <a:pt x="14405" y="5015"/>
                    <a:pt x="14509" y="4503"/>
                  </a:cubicBezTo>
                  <a:cubicBezTo>
                    <a:pt x="14628" y="3932"/>
                    <a:pt x="14248" y="3350"/>
                    <a:pt x="13666" y="3231"/>
                  </a:cubicBezTo>
                  <a:cubicBezTo>
                    <a:pt x="13592" y="3217"/>
                    <a:pt x="13519" y="3210"/>
                    <a:pt x="13447" y="3210"/>
                  </a:cubicBezTo>
                  <a:close/>
                  <a:moveTo>
                    <a:pt x="9359" y="3851"/>
                  </a:moveTo>
                  <a:cubicBezTo>
                    <a:pt x="8847" y="3851"/>
                    <a:pt x="8390" y="4206"/>
                    <a:pt x="8306" y="4717"/>
                  </a:cubicBezTo>
                  <a:cubicBezTo>
                    <a:pt x="8188" y="5299"/>
                    <a:pt x="8568" y="5869"/>
                    <a:pt x="9150" y="5988"/>
                  </a:cubicBezTo>
                  <a:cubicBezTo>
                    <a:pt x="9222" y="6003"/>
                    <a:pt x="9294" y="6010"/>
                    <a:pt x="9365" y="6010"/>
                  </a:cubicBezTo>
                  <a:cubicBezTo>
                    <a:pt x="9867" y="6010"/>
                    <a:pt x="10318" y="5655"/>
                    <a:pt x="10422" y="5144"/>
                  </a:cubicBezTo>
                  <a:cubicBezTo>
                    <a:pt x="10540" y="4562"/>
                    <a:pt x="10160" y="3992"/>
                    <a:pt x="9578" y="3873"/>
                  </a:cubicBezTo>
                  <a:cubicBezTo>
                    <a:pt x="9505" y="3858"/>
                    <a:pt x="9431" y="3851"/>
                    <a:pt x="9359" y="3851"/>
                  </a:cubicBezTo>
                  <a:close/>
                  <a:moveTo>
                    <a:pt x="5233" y="4497"/>
                  </a:moveTo>
                  <a:cubicBezTo>
                    <a:pt x="4737" y="4497"/>
                    <a:pt x="4309" y="4859"/>
                    <a:pt x="4207" y="5370"/>
                  </a:cubicBezTo>
                  <a:cubicBezTo>
                    <a:pt x="4088" y="5953"/>
                    <a:pt x="4468" y="6523"/>
                    <a:pt x="5051" y="6642"/>
                  </a:cubicBezTo>
                  <a:cubicBezTo>
                    <a:pt x="5123" y="6656"/>
                    <a:pt x="5194" y="6663"/>
                    <a:pt x="5265" y="6663"/>
                  </a:cubicBezTo>
                  <a:cubicBezTo>
                    <a:pt x="5767" y="6663"/>
                    <a:pt x="6218" y="6308"/>
                    <a:pt x="6322" y="5798"/>
                  </a:cubicBezTo>
                  <a:cubicBezTo>
                    <a:pt x="6441" y="5216"/>
                    <a:pt x="6061" y="4645"/>
                    <a:pt x="5478" y="4527"/>
                  </a:cubicBezTo>
                  <a:cubicBezTo>
                    <a:pt x="5396" y="4507"/>
                    <a:pt x="5313" y="4497"/>
                    <a:pt x="5233" y="4497"/>
                  </a:cubicBezTo>
                  <a:close/>
                  <a:moveTo>
                    <a:pt x="1173" y="5135"/>
                  </a:moveTo>
                  <a:cubicBezTo>
                    <a:pt x="665" y="5135"/>
                    <a:pt x="223" y="5491"/>
                    <a:pt x="119" y="6012"/>
                  </a:cubicBezTo>
                  <a:cubicBezTo>
                    <a:pt x="0" y="6582"/>
                    <a:pt x="381" y="7165"/>
                    <a:pt x="963" y="7283"/>
                  </a:cubicBezTo>
                  <a:cubicBezTo>
                    <a:pt x="1035" y="7298"/>
                    <a:pt x="1107" y="7305"/>
                    <a:pt x="1178" y="7305"/>
                  </a:cubicBezTo>
                  <a:cubicBezTo>
                    <a:pt x="1682" y="7305"/>
                    <a:pt x="2142" y="6950"/>
                    <a:pt x="2246" y="6440"/>
                  </a:cubicBezTo>
                  <a:cubicBezTo>
                    <a:pt x="2365" y="5857"/>
                    <a:pt x="1973" y="5275"/>
                    <a:pt x="1391" y="5156"/>
                  </a:cubicBezTo>
                  <a:cubicBezTo>
                    <a:pt x="1317" y="5142"/>
                    <a:pt x="1245" y="5135"/>
                    <a:pt x="1173" y="513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6"/>
            <p:cNvSpPr/>
            <p:nvPr/>
          </p:nvSpPr>
          <p:spPr>
            <a:xfrm>
              <a:off x="3619861" y="1310767"/>
              <a:ext cx="657419" cy="136950"/>
            </a:xfrm>
            <a:custGeom>
              <a:avLst/>
              <a:gdLst/>
              <a:ahLst/>
              <a:cxnLst/>
              <a:rect l="l" t="t" r="r" b="b"/>
              <a:pathLst>
                <a:path w="35067" h="7305" extrusionOk="0">
                  <a:moveTo>
                    <a:pt x="33885" y="1"/>
                  </a:moveTo>
                  <a:cubicBezTo>
                    <a:pt x="33385" y="1"/>
                    <a:pt x="32937" y="348"/>
                    <a:pt x="32833" y="867"/>
                  </a:cubicBezTo>
                  <a:cubicBezTo>
                    <a:pt x="32714" y="1461"/>
                    <a:pt x="33094" y="2019"/>
                    <a:pt x="33676" y="2138"/>
                  </a:cubicBezTo>
                  <a:cubicBezTo>
                    <a:pt x="33750" y="2153"/>
                    <a:pt x="33823" y="2160"/>
                    <a:pt x="33894" y="2160"/>
                  </a:cubicBezTo>
                  <a:cubicBezTo>
                    <a:pt x="34402" y="2160"/>
                    <a:pt x="34844" y="1805"/>
                    <a:pt x="34948" y="1295"/>
                  </a:cubicBezTo>
                  <a:cubicBezTo>
                    <a:pt x="35067" y="700"/>
                    <a:pt x="34686" y="142"/>
                    <a:pt x="34104" y="23"/>
                  </a:cubicBezTo>
                  <a:cubicBezTo>
                    <a:pt x="34031" y="8"/>
                    <a:pt x="33957" y="1"/>
                    <a:pt x="33885" y="1"/>
                  </a:cubicBezTo>
                  <a:close/>
                  <a:moveTo>
                    <a:pt x="29803" y="632"/>
                  </a:moveTo>
                  <a:cubicBezTo>
                    <a:pt x="29294" y="632"/>
                    <a:pt x="28849" y="997"/>
                    <a:pt x="28745" y="1508"/>
                  </a:cubicBezTo>
                  <a:cubicBezTo>
                    <a:pt x="28626" y="2079"/>
                    <a:pt x="29006" y="2661"/>
                    <a:pt x="29589" y="2780"/>
                  </a:cubicBezTo>
                  <a:cubicBezTo>
                    <a:pt x="29661" y="2795"/>
                    <a:pt x="29733" y="2802"/>
                    <a:pt x="29804" y="2802"/>
                  </a:cubicBezTo>
                  <a:cubicBezTo>
                    <a:pt x="30308" y="2802"/>
                    <a:pt x="30768" y="2446"/>
                    <a:pt x="30872" y="1936"/>
                  </a:cubicBezTo>
                  <a:cubicBezTo>
                    <a:pt x="30991" y="1354"/>
                    <a:pt x="30599" y="772"/>
                    <a:pt x="30016" y="653"/>
                  </a:cubicBezTo>
                  <a:cubicBezTo>
                    <a:pt x="29945" y="638"/>
                    <a:pt x="29873" y="632"/>
                    <a:pt x="29803" y="632"/>
                  </a:cubicBezTo>
                  <a:close/>
                  <a:moveTo>
                    <a:pt x="25719" y="1273"/>
                  </a:moveTo>
                  <a:cubicBezTo>
                    <a:pt x="25215" y="1273"/>
                    <a:pt x="24762" y="1637"/>
                    <a:pt x="24657" y="2138"/>
                  </a:cubicBezTo>
                  <a:cubicBezTo>
                    <a:pt x="24538" y="2720"/>
                    <a:pt x="24919" y="3303"/>
                    <a:pt x="25501" y="3422"/>
                  </a:cubicBezTo>
                  <a:cubicBezTo>
                    <a:pt x="25571" y="3436"/>
                    <a:pt x="25642" y="3443"/>
                    <a:pt x="25712" y="3443"/>
                  </a:cubicBezTo>
                  <a:cubicBezTo>
                    <a:pt x="26217" y="3443"/>
                    <a:pt x="26680" y="3079"/>
                    <a:pt x="26784" y="2578"/>
                  </a:cubicBezTo>
                  <a:cubicBezTo>
                    <a:pt x="26903" y="1996"/>
                    <a:pt x="26511" y="1413"/>
                    <a:pt x="25929" y="1295"/>
                  </a:cubicBezTo>
                  <a:cubicBezTo>
                    <a:pt x="25858" y="1280"/>
                    <a:pt x="25788" y="1273"/>
                    <a:pt x="25719" y="1273"/>
                  </a:cubicBezTo>
                  <a:close/>
                  <a:moveTo>
                    <a:pt x="21629" y="1926"/>
                  </a:moveTo>
                  <a:cubicBezTo>
                    <a:pt x="21119" y="1926"/>
                    <a:pt x="20663" y="2273"/>
                    <a:pt x="20569" y="2792"/>
                  </a:cubicBezTo>
                  <a:cubicBezTo>
                    <a:pt x="20451" y="3374"/>
                    <a:pt x="20843" y="3956"/>
                    <a:pt x="21425" y="4075"/>
                  </a:cubicBezTo>
                  <a:cubicBezTo>
                    <a:pt x="21494" y="4090"/>
                    <a:pt x="21563" y="4096"/>
                    <a:pt x="21632" y="4096"/>
                  </a:cubicBezTo>
                  <a:cubicBezTo>
                    <a:pt x="22130" y="4096"/>
                    <a:pt x="22592" y="3733"/>
                    <a:pt x="22697" y="3231"/>
                  </a:cubicBezTo>
                  <a:cubicBezTo>
                    <a:pt x="22815" y="2649"/>
                    <a:pt x="22435" y="2067"/>
                    <a:pt x="21853" y="1948"/>
                  </a:cubicBezTo>
                  <a:cubicBezTo>
                    <a:pt x="21778" y="1933"/>
                    <a:pt x="21703" y="1926"/>
                    <a:pt x="21629" y="1926"/>
                  </a:cubicBezTo>
                  <a:close/>
                  <a:moveTo>
                    <a:pt x="17530" y="2568"/>
                  </a:moveTo>
                  <a:cubicBezTo>
                    <a:pt x="17022" y="2568"/>
                    <a:pt x="16574" y="2914"/>
                    <a:pt x="16470" y="3433"/>
                  </a:cubicBezTo>
                  <a:cubicBezTo>
                    <a:pt x="16351" y="4016"/>
                    <a:pt x="16743" y="4598"/>
                    <a:pt x="17325" y="4717"/>
                  </a:cubicBezTo>
                  <a:cubicBezTo>
                    <a:pt x="17394" y="4731"/>
                    <a:pt x="17463" y="4738"/>
                    <a:pt x="17532" y="4738"/>
                  </a:cubicBezTo>
                  <a:cubicBezTo>
                    <a:pt x="18030" y="4738"/>
                    <a:pt x="18492" y="4373"/>
                    <a:pt x="18597" y="3861"/>
                  </a:cubicBezTo>
                  <a:cubicBezTo>
                    <a:pt x="18716" y="3291"/>
                    <a:pt x="18335" y="2709"/>
                    <a:pt x="17753" y="2590"/>
                  </a:cubicBezTo>
                  <a:cubicBezTo>
                    <a:pt x="17678" y="2575"/>
                    <a:pt x="17604" y="2568"/>
                    <a:pt x="17530" y="2568"/>
                  </a:cubicBezTo>
                  <a:close/>
                  <a:moveTo>
                    <a:pt x="13448" y="3210"/>
                  </a:moveTo>
                  <a:cubicBezTo>
                    <a:pt x="12940" y="3210"/>
                    <a:pt x="12498" y="3565"/>
                    <a:pt x="12394" y="4075"/>
                  </a:cubicBezTo>
                  <a:cubicBezTo>
                    <a:pt x="12275" y="4657"/>
                    <a:pt x="12655" y="5228"/>
                    <a:pt x="13238" y="5347"/>
                  </a:cubicBezTo>
                  <a:cubicBezTo>
                    <a:pt x="13310" y="5361"/>
                    <a:pt x="13381" y="5368"/>
                    <a:pt x="13452" y="5368"/>
                  </a:cubicBezTo>
                  <a:cubicBezTo>
                    <a:pt x="13954" y="5368"/>
                    <a:pt x="14405" y="5013"/>
                    <a:pt x="14509" y="4503"/>
                  </a:cubicBezTo>
                  <a:cubicBezTo>
                    <a:pt x="14628" y="3921"/>
                    <a:pt x="14248" y="3350"/>
                    <a:pt x="13665" y="3231"/>
                  </a:cubicBezTo>
                  <a:cubicBezTo>
                    <a:pt x="13592" y="3217"/>
                    <a:pt x="13519" y="3210"/>
                    <a:pt x="13448" y="3210"/>
                  </a:cubicBezTo>
                  <a:close/>
                  <a:moveTo>
                    <a:pt x="9364" y="3840"/>
                  </a:moveTo>
                  <a:cubicBezTo>
                    <a:pt x="8852" y="3840"/>
                    <a:pt x="8400" y="4205"/>
                    <a:pt x="8306" y="4717"/>
                  </a:cubicBezTo>
                  <a:cubicBezTo>
                    <a:pt x="8187" y="5287"/>
                    <a:pt x="8568" y="5869"/>
                    <a:pt x="9150" y="5988"/>
                  </a:cubicBezTo>
                  <a:cubicBezTo>
                    <a:pt x="9222" y="6003"/>
                    <a:pt x="9294" y="6010"/>
                    <a:pt x="9365" y="6010"/>
                  </a:cubicBezTo>
                  <a:cubicBezTo>
                    <a:pt x="9869" y="6010"/>
                    <a:pt x="10329" y="5655"/>
                    <a:pt x="10433" y="5145"/>
                  </a:cubicBezTo>
                  <a:cubicBezTo>
                    <a:pt x="10552" y="4562"/>
                    <a:pt x="10160" y="3980"/>
                    <a:pt x="9578" y="3861"/>
                  </a:cubicBezTo>
                  <a:cubicBezTo>
                    <a:pt x="9506" y="3847"/>
                    <a:pt x="9434" y="3840"/>
                    <a:pt x="9364" y="3840"/>
                  </a:cubicBezTo>
                  <a:close/>
                  <a:moveTo>
                    <a:pt x="5261" y="4493"/>
                  </a:moveTo>
                  <a:cubicBezTo>
                    <a:pt x="4753" y="4493"/>
                    <a:pt x="4311" y="4850"/>
                    <a:pt x="4207" y="5370"/>
                  </a:cubicBezTo>
                  <a:cubicBezTo>
                    <a:pt x="4088" y="5941"/>
                    <a:pt x="4468" y="6523"/>
                    <a:pt x="5050" y="6642"/>
                  </a:cubicBezTo>
                  <a:cubicBezTo>
                    <a:pt x="5122" y="6657"/>
                    <a:pt x="5194" y="6664"/>
                    <a:pt x="5265" y="6664"/>
                  </a:cubicBezTo>
                  <a:cubicBezTo>
                    <a:pt x="5767" y="6664"/>
                    <a:pt x="6218" y="6308"/>
                    <a:pt x="6322" y="5798"/>
                  </a:cubicBezTo>
                  <a:cubicBezTo>
                    <a:pt x="6441" y="5216"/>
                    <a:pt x="6060" y="4634"/>
                    <a:pt x="5478" y="4515"/>
                  </a:cubicBezTo>
                  <a:cubicBezTo>
                    <a:pt x="5405" y="4500"/>
                    <a:pt x="5332" y="4493"/>
                    <a:pt x="5261" y="4493"/>
                  </a:cubicBezTo>
                  <a:close/>
                  <a:moveTo>
                    <a:pt x="1171" y="5134"/>
                  </a:moveTo>
                  <a:cubicBezTo>
                    <a:pt x="671" y="5134"/>
                    <a:pt x="223" y="5481"/>
                    <a:pt x="119" y="6000"/>
                  </a:cubicBezTo>
                  <a:cubicBezTo>
                    <a:pt x="0" y="6582"/>
                    <a:pt x="380" y="7165"/>
                    <a:pt x="963" y="7284"/>
                  </a:cubicBezTo>
                  <a:cubicBezTo>
                    <a:pt x="1033" y="7298"/>
                    <a:pt x="1104" y="7305"/>
                    <a:pt x="1173" y="7305"/>
                  </a:cubicBezTo>
                  <a:cubicBezTo>
                    <a:pt x="1679" y="7305"/>
                    <a:pt x="2141" y="6941"/>
                    <a:pt x="2246" y="6440"/>
                  </a:cubicBezTo>
                  <a:cubicBezTo>
                    <a:pt x="2365" y="5858"/>
                    <a:pt x="1973" y="5275"/>
                    <a:pt x="1390" y="5156"/>
                  </a:cubicBezTo>
                  <a:cubicBezTo>
                    <a:pt x="1317" y="5141"/>
                    <a:pt x="1244" y="5134"/>
                    <a:pt x="1171" y="51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descr="Une image contenant assis, noir, blanc, sombre&#10;&#10;Description générée automatiquement">
            <a:extLst>
              <a:ext uri="{FF2B5EF4-FFF2-40B4-BE49-F238E27FC236}">
                <a16:creationId xmlns:a16="http://schemas.microsoft.com/office/drawing/2014/main" id="{BC67ADD2-0474-C123-DE80-4A2DDC1E7398}"/>
              </a:ext>
            </a:extLst>
          </p:cNvPr>
          <p:cNvPicPr>
            <a:picLocks noChangeAspect="1"/>
          </p:cNvPicPr>
          <p:nvPr/>
        </p:nvPicPr>
        <p:blipFill>
          <a:blip r:embed="rId3"/>
          <a:stretch>
            <a:fillRect/>
          </a:stretch>
        </p:blipFill>
        <p:spPr>
          <a:xfrm>
            <a:off x="3611345" y="-41074"/>
            <a:ext cx="2100615" cy="1934317"/>
          </a:xfrm>
          <a:prstGeom prst="rect">
            <a:avLst/>
          </a:prstGeom>
        </p:spPr>
      </p:pic>
      <p:sp>
        <p:nvSpPr>
          <p:cNvPr id="8" name="Google Shape;1349;p47">
            <a:extLst>
              <a:ext uri="{FF2B5EF4-FFF2-40B4-BE49-F238E27FC236}">
                <a16:creationId xmlns:a16="http://schemas.microsoft.com/office/drawing/2014/main" id="{569F570E-0B88-AAA3-2A51-C2A76E4ED271}"/>
              </a:ext>
            </a:extLst>
          </p:cNvPr>
          <p:cNvSpPr txBox="1">
            <a:spLocks/>
          </p:cNvSpPr>
          <p:nvPr/>
        </p:nvSpPr>
        <p:spPr>
          <a:xfrm>
            <a:off x="2582657" y="2117210"/>
            <a:ext cx="6367800" cy="2277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200"/>
              <a:buFont typeface="Anton"/>
              <a:buNone/>
              <a:defRPr sz="4000" b="0" i="0" u="none" strike="noStrike" cap="none">
                <a:solidFill>
                  <a:schemeClr val="dk1"/>
                </a:solidFill>
                <a:latin typeface="Anton"/>
                <a:ea typeface="Anton"/>
                <a:cs typeface="Anton"/>
                <a:sym typeface="Anton"/>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pPr algn="ctr">
              <a:buSzPts val="1100"/>
              <a:buFont typeface="Arial"/>
              <a:buNone/>
            </a:pPr>
            <a:r>
              <a:rPr lang="fr-FR" sz="9700" dirty="0"/>
              <a:t>Solutions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67"/>
        <p:cNvGrpSpPr/>
        <p:nvPr/>
      </p:nvGrpSpPr>
      <p:grpSpPr>
        <a:xfrm>
          <a:off x="0" y="0"/>
          <a:ext cx="0" cy="0"/>
          <a:chOff x="0" y="0"/>
          <a:chExt cx="0" cy="0"/>
        </a:xfrm>
      </p:grpSpPr>
      <p:sp>
        <p:nvSpPr>
          <p:cNvPr id="1970" name="Google Shape;1970;p60"/>
          <p:cNvSpPr txBox="1"/>
          <p:nvPr/>
        </p:nvSpPr>
        <p:spPr>
          <a:xfrm>
            <a:off x="943883" y="1078997"/>
            <a:ext cx="3159300" cy="49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dk1"/>
                </a:solidFill>
                <a:latin typeface="Anton"/>
                <a:ea typeface="Anton"/>
                <a:cs typeface="Anton"/>
                <a:sym typeface="Anton"/>
              </a:rPr>
              <a:t>ENERGY</a:t>
            </a:r>
            <a:endParaRPr sz="2400" dirty="0">
              <a:solidFill>
                <a:schemeClr val="dk1"/>
              </a:solidFill>
              <a:latin typeface="Anton"/>
              <a:ea typeface="Anton"/>
              <a:cs typeface="Anton"/>
              <a:sym typeface="Anton"/>
            </a:endParaRPr>
          </a:p>
        </p:txBody>
      </p:sp>
      <p:sp>
        <p:nvSpPr>
          <p:cNvPr id="1973" name="Google Shape;1973;p60"/>
          <p:cNvSpPr txBox="1"/>
          <p:nvPr/>
        </p:nvSpPr>
        <p:spPr>
          <a:xfrm>
            <a:off x="5264436" y="1110849"/>
            <a:ext cx="2532300" cy="49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dk1"/>
                </a:solidFill>
                <a:latin typeface="Anton"/>
                <a:ea typeface="Anton"/>
                <a:cs typeface="Anton"/>
                <a:sym typeface="Anton"/>
              </a:rPr>
              <a:t>OXYGEN</a:t>
            </a:r>
            <a:endParaRPr sz="2400" dirty="0">
              <a:solidFill>
                <a:schemeClr val="dk1"/>
              </a:solidFill>
              <a:latin typeface="Anton"/>
              <a:ea typeface="Anton"/>
              <a:cs typeface="Anton"/>
              <a:sym typeface="Anton"/>
            </a:endParaRPr>
          </a:p>
        </p:txBody>
      </p:sp>
      <p:sp>
        <p:nvSpPr>
          <p:cNvPr id="1976" name="Google Shape;1976;p60"/>
          <p:cNvSpPr txBox="1"/>
          <p:nvPr/>
        </p:nvSpPr>
        <p:spPr>
          <a:xfrm>
            <a:off x="3085424" y="3035938"/>
            <a:ext cx="3159300" cy="491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solidFill>
                  <a:schemeClr val="dk1"/>
                </a:solidFill>
                <a:latin typeface="Anton"/>
                <a:ea typeface="Anton"/>
                <a:cs typeface="Anton"/>
                <a:sym typeface="Anton"/>
              </a:rPr>
              <a:t>WATER </a:t>
            </a:r>
            <a:endParaRPr sz="2400" dirty="0">
              <a:solidFill>
                <a:schemeClr val="dk1"/>
              </a:solidFill>
              <a:latin typeface="Anton"/>
              <a:ea typeface="Anton"/>
              <a:cs typeface="Anton"/>
              <a:sym typeface="Anton"/>
            </a:endParaRPr>
          </a:p>
        </p:txBody>
      </p:sp>
      <p:grpSp>
        <p:nvGrpSpPr>
          <p:cNvPr id="11" name="Groupe 10">
            <a:extLst>
              <a:ext uri="{FF2B5EF4-FFF2-40B4-BE49-F238E27FC236}">
                <a16:creationId xmlns:a16="http://schemas.microsoft.com/office/drawing/2014/main" id="{16BED7C9-C2E6-36A7-3283-06FC089366AE}"/>
              </a:ext>
            </a:extLst>
          </p:cNvPr>
          <p:cNvGrpSpPr/>
          <p:nvPr/>
        </p:nvGrpSpPr>
        <p:grpSpPr>
          <a:xfrm>
            <a:off x="2130743" y="1693391"/>
            <a:ext cx="4882514" cy="1202972"/>
            <a:chOff x="1231207" y="2441413"/>
            <a:chExt cx="4727359" cy="909900"/>
          </a:xfrm>
        </p:grpSpPr>
        <p:sp>
          <p:nvSpPr>
            <p:cNvPr id="1969" name="Google Shape;1969;p60"/>
            <p:cNvSpPr/>
            <p:nvPr/>
          </p:nvSpPr>
          <p:spPr>
            <a:xfrm>
              <a:off x="1245650" y="2441413"/>
              <a:ext cx="909900" cy="909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0"/>
            <p:cNvSpPr/>
            <p:nvPr/>
          </p:nvSpPr>
          <p:spPr>
            <a:xfrm>
              <a:off x="5036283" y="2441413"/>
              <a:ext cx="909900" cy="909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0"/>
            <p:cNvSpPr/>
            <p:nvPr/>
          </p:nvSpPr>
          <p:spPr>
            <a:xfrm>
              <a:off x="3140967" y="2441413"/>
              <a:ext cx="909900" cy="909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81" name="Google Shape;1981;p60"/>
            <p:cNvCxnSpPr>
              <a:stCxn id="1969" idx="6"/>
              <a:endCxn id="1975" idx="2"/>
            </p:cNvCxnSpPr>
            <p:nvPr/>
          </p:nvCxnSpPr>
          <p:spPr>
            <a:xfrm>
              <a:off x="2155550" y="2896363"/>
              <a:ext cx="985500" cy="0"/>
            </a:xfrm>
            <a:prstGeom prst="straightConnector1">
              <a:avLst/>
            </a:prstGeom>
            <a:noFill/>
            <a:ln w="9525" cap="flat" cmpd="sng">
              <a:solidFill>
                <a:schemeClr val="dk1"/>
              </a:solidFill>
              <a:prstDash val="solid"/>
              <a:round/>
              <a:headEnd type="none" w="med" len="med"/>
              <a:tailEnd type="none" w="med" len="med"/>
            </a:ln>
          </p:spPr>
        </p:cxnSp>
        <p:cxnSp>
          <p:nvCxnSpPr>
            <p:cNvPr id="1982" name="Google Shape;1982;p60"/>
            <p:cNvCxnSpPr>
              <a:stCxn id="1975" idx="6"/>
              <a:endCxn id="1972" idx="2"/>
            </p:cNvCxnSpPr>
            <p:nvPr/>
          </p:nvCxnSpPr>
          <p:spPr>
            <a:xfrm>
              <a:off x="4050867" y="2896363"/>
              <a:ext cx="985500" cy="0"/>
            </a:xfrm>
            <a:prstGeom prst="straightConnector1">
              <a:avLst/>
            </a:prstGeom>
            <a:noFill/>
            <a:ln w="9525" cap="flat" cmpd="sng">
              <a:solidFill>
                <a:schemeClr val="dk1"/>
              </a:solidFill>
              <a:prstDash val="solid"/>
              <a:round/>
              <a:headEnd type="none" w="med" len="med"/>
              <a:tailEnd type="none" w="med" len="med"/>
            </a:ln>
          </p:spPr>
        </p:cxnSp>
        <p:pic>
          <p:nvPicPr>
            <p:cNvPr id="3" name="Image 2">
              <a:extLst>
                <a:ext uri="{FF2B5EF4-FFF2-40B4-BE49-F238E27FC236}">
                  <a16:creationId xmlns:a16="http://schemas.microsoft.com/office/drawing/2014/main" id="{DE05AE9F-C6F9-C811-EEBF-FDAC87B85F54}"/>
                </a:ext>
              </a:extLst>
            </p:cNvPr>
            <p:cNvPicPr>
              <a:picLocks noChangeAspect="1"/>
            </p:cNvPicPr>
            <p:nvPr/>
          </p:nvPicPr>
          <p:blipFill>
            <a:blip r:embed="rId3"/>
            <a:stretch>
              <a:fillRect/>
            </a:stretch>
          </p:blipFill>
          <p:spPr>
            <a:xfrm>
              <a:off x="1231207" y="2553037"/>
              <a:ext cx="909900" cy="762767"/>
            </a:xfrm>
            <a:prstGeom prst="rect">
              <a:avLst/>
            </a:prstGeom>
          </p:spPr>
        </p:pic>
        <p:pic>
          <p:nvPicPr>
            <p:cNvPr id="5" name="Image 4">
              <a:extLst>
                <a:ext uri="{FF2B5EF4-FFF2-40B4-BE49-F238E27FC236}">
                  <a16:creationId xmlns:a16="http://schemas.microsoft.com/office/drawing/2014/main" id="{38108A10-9D89-1B62-7BC3-0F25CD27DE74}"/>
                </a:ext>
              </a:extLst>
            </p:cNvPr>
            <p:cNvPicPr>
              <a:picLocks noChangeAspect="1"/>
            </p:cNvPicPr>
            <p:nvPr/>
          </p:nvPicPr>
          <p:blipFill>
            <a:blip r:embed="rId4"/>
            <a:stretch>
              <a:fillRect/>
            </a:stretch>
          </p:blipFill>
          <p:spPr>
            <a:xfrm>
              <a:off x="3240705" y="2590028"/>
              <a:ext cx="753602" cy="631743"/>
            </a:xfrm>
            <a:prstGeom prst="rect">
              <a:avLst/>
            </a:prstGeom>
          </p:spPr>
        </p:pic>
        <p:pic>
          <p:nvPicPr>
            <p:cNvPr id="7" name="Image 6">
              <a:extLst>
                <a:ext uri="{FF2B5EF4-FFF2-40B4-BE49-F238E27FC236}">
                  <a16:creationId xmlns:a16="http://schemas.microsoft.com/office/drawing/2014/main" id="{BC22137F-441D-2D64-D75C-D9A46A03EEB0}"/>
                </a:ext>
              </a:extLst>
            </p:cNvPr>
            <p:cNvPicPr>
              <a:picLocks noChangeAspect="1"/>
            </p:cNvPicPr>
            <p:nvPr/>
          </p:nvPicPr>
          <p:blipFill>
            <a:blip r:embed="rId5"/>
            <a:stretch>
              <a:fillRect/>
            </a:stretch>
          </p:blipFill>
          <p:spPr>
            <a:xfrm>
              <a:off x="5081594" y="2546984"/>
              <a:ext cx="876972" cy="735164"/>
            </a:xfrm>
            <a:prstGeom prst="rect">
              <a:avLst/>
            </a:prstGeom>
          </p:spPr>
        </p:pic>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3"/>
        <p:cNvGrpSpPr/>
        <p:nvPr/>
      </p:nvGrpSpPr>
      <p:grpSpPr>
        <a:xfrm>
          <a:off x="0" y="0"/>
          <a:ext cx="0" cy="0"/>
          <a:chOff x="0" y="0"/>
          <a:chExt cx="0" cy="0"/>
        </a:xfrm>
      </p:grpSpPr>
      <p:pic>
        <p:nvPicPr>
          <p:cNvPr id="4" name="Image 3">
            <a:extLst>
              <a:ext uri="{FF2B5EF4-FFF2-40B4-BE49-F238E27FC236}">
                <a16:creationId xmlns:a16="http://schemas.microsoft.com/office/drawing/2014/main" id="{37DFF5C4-EFAA-8A44-9D47-B504C4A356A5}"/>
              </a:ext>
            </a:extLst>
          </p:cNvPr>
          <p:cNvPicPr>
            <a:picLocks noChangeAspect="1"/>
          </p:cNvPicPr>
          <p:nvPr/>
        </p:nvPicPr>
        <p:blipFill>
          <a:blip r:embed="rId3"/>
          <a:stretch>
            <a:fillRect/>
          </a:stretch>
        </p:blipFill>
        <p:spPr>
          <a:xfrm>
            <a:off x="167963" y="988765"/>
            <a:ext cx="3792481" cy="3179229"/>
          </a:xfrm>
          <a:prstGeom prst="rect">
            <a:avLst/>
          </a:prstGeom>
        </p:spPr>
      </p:pic>
      <p:grpSp>
        <p:nvGrpSpPr>
          <p:cNvPr id="1614" name="Google Shape;1614;p53"/>
          <p:cNvGrpSpPr/>
          <p:nvPr/>
        </p:nvGrpSpPr>
        <p:grpSpPr>
          <a:xfrm>
            <a:off x="-527" y="1120746"/>
            <a:ext cx="2845327" cy="2812942"/>
            <a:chOff x="642900" y="729450"/>
            <a:chExt cx="3684600" cy="3684600"/>
          </a:xfrm>
        </p:grpSpPr>
        <p:sp>
          <p:nvSpPr>
            <p:cNvPr id="1615" name="Google Shape;1615;p53"/>
            <p:cNvSpPr/>
            <p:nvPr/>
          </p:nvSpPr>
          <p:spPr>
            <a:xfrm>
              <a:off x="882450" y="969000"/>
              <a:ext cx="3205500" cy="3205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3"/>
            <p:cNvSpPr/>
            <p:nvPr/>
          </p:nvSpPr>
          <p:spPr>
            <a:xfrm>
              <a:off x="642900" y="729450"/>
              <a:ext cx="3684600" cy="3684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7" name="Google Shape;1617;p53"/>
          <p:cNvSpPr txBox="1">
            <a:spLocks noGrp="1"/>
          </p:cNvSpPr>
          <p:nvPr>
            <p:ph type="subTitle" idx="1"/>
          </p:nvPr>
        </p:nvSpPr>
        <p:spPr>
          <a:xfrm>
            <a:off x="4002529" y="1120746"/>
            <a:ext cx="4401999" cy="456507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800" dirty="0"/>
              <a:t>Create power infrastructure at south pole of Moon using system of strategically placed solar reflectors</a:t>
            </a:r>
          </a:p>
          <a:p>
            <a:pPr marL="0" lvl="0" indent="0" algn="just" rtl="0">
              <a:spcBef>
                <a:spcPts val="0"/>
              </a:spcBef>
              <a:spcAft>
                <a:spcPts val="0"/>
              </a:spcAft>
              <a:buNone/>
            </a:pPr>
            <a:r>
              <a:rPr lang="en-US" sz="1800" dirty="0"/>
              <a:t>– Several locations in south pole region</a:t>
            </a:r>
          </a:p>
          <a:p>
            <a:pPr marL="0" lvl="0" indent="0" algn="just" rtl="0">
              <a:spcBef>
                <a:spcPts val="0"/>
              </a:spcBef>
              <a:spcAft>
                <a:spcPts val="0"/>
              </a:spcAft>
              <a:buNone/>
            </a:pPr>
            <a:r>
              <a:rPr lang="en-US" sz="1800" dirty="0"/>
              <a:t>receive sunlight over 80% of the year</a:t>
            </a:r>
          </a:p>
          <a:p>
            <a:pPr marL="0" lvl="0" indent="0" algn="just" rtl="0">
              <a:spcBef>
                <a:spcPts val="0"/>
              </a:spcBef>
              <a:spcAft>
                <a:spcPts val="0"/>
              </a:spcAft>
              <a:buNone/>
            </a:pPr>
            <a:r>
              <a:rPr lang="en-US" sz="1800" dirty="0"/>
              <a:t>– Multiple coordinated reflectors could</a:t>
            </a:r>
          </a:p>
          <a:p>
            <a:pPr marL="0" lvl="0" indent="0" algn="just" rtl="0">
              <a:spcBef>
                <a:spcPts val="0"/>
              </a:spcBef>
              <a:spcAft>
                <a:spcPts val="0"/>
              </a:spcAft>
              <a:buNone/>
            </a:pPr>
            <a:r>
              <a:rPr lang="en-US" sz="1800" dirty="0"/>
              <a:t>redirect sunlight to area(s) of interest to give 100% of the year</a:t>
            </a:r>
          </a:p>
          <a:p>
            <a:pPr marL="0" lvl="0" indent="0" algn="just" rtl="0">
              <a:spcBef>
                <a:spcPts val="0"/>
              </a:spcBef>
              <a:spcAft>
                <a:spcPts val="0"/>
              </a:spcAft>
              <a:buNone/>
            </a:pPr>
            <a:r>
              <a:rPr lang="en-US" sz="1800" dirty="0"/>
              <a:t>– Reflector system could provide power to</a:t>
            </a:r>
          </a:p>
          <a:p>
            <a:pPr marL="0" lvl="0" indent="0" algn="just" rtl="0">
              <a:spcBef>
                <a:spcPts val="0"/>
              </a:spcBef>
              <a:spcAft>
                <a:spcPts val="0"/>
              </a:spcAft>
              <a:buNone/>
            </a:pPr>
            <a:r>
              <a:rPr lang="en-US" sz="1800" dirty="0"/>
              <a:t>multiple regions simultaneously</a:t>
            </a:r>
          </a:p>
        </p:txBody>
      </p:sp>
      <p:sp>
        <p:nvSpPr>
          <p:cNvPr id="1618" name="Google Shape;1618;p53"/>
          <p:cNvSpPr txBox="1">
            <a:spLocks noGrp="1"/>
          </p:cNvSpPr>
          <p:nvPr>
            <p:ph type="title"/>
          </p:nvPr>
        </p:nvSpPr>
        <p:spPr>
          <a:xfrm>
            <a:off x="1971735" y="170706"/>
            <a:ext cx="5200530" cy="61786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3600" dirty="0">
                <a:solidFill>
                  <a:schemeClr val="dk1"/>
                </a:solidFill>
                <a:latin typeface="Anton"/>
                <a:ea typeface="Anton"/>
                <a:cs typeface="Anton"/>
                <a:sym typeface="Anton"/>
              </a:rPr>
              <a:t>ENERGY</a:t>
            </a:r>
          </a:p>
        </p:txBody>
      </p:sp>
      <p:sp>
        <p:nvSpPr>
          <p:cNvPr id="1620" name="Google Shape;1620;p53"/>
          <p:cNvSpPr/>
          <p:nvPr/>
        </p:nvSpPr>
        <p:spPr>
          <a:xfrm>
            <a:off x="642900" y="3068475"/>
            <a:ext cx="288319" cy="381981"/>
          </a:xfrm>
          <a:custGeom>
            <a:avLst/>
            <a:gdLst/>
            <a:ahLst/>
            <a:cxnLst/>
            <a:rect l="l" t="t" r="r" b="b"/>
            <a:pathLst>
              <a:path w="7630" h="10108" extrusionOk="0">
                <a:moveTo>
                  <a:pt x="3845" y="1"/>
                </a:moveTo>
                <a:lnTo>
                  <a:pt x="3279" y="3552"/>
                </a:lnTo>
                <a:cubicBezTo>
                  <a:pt x="3259" y="3747"/>
                  <a:pt x="3181" y="3942"/>
                  <a:pt x="3064" y="4098"/>
                </a:cubicBezTo>
                <a:cubicBezTo>
                  <a:pt x="2303" y="3357"/>
                  <a:pt x="1523" y="2654"/>
                  <a:pt x="840" y="2089"/>
                </a:cubicBezTo>
                <a:lnTo>
                  <a:pt x="840" y="2089"/>
                </a:lnTo>
                <a:cubicBezTo>
                  <a:pt x="1406" y="2771"/>
                  <a:pt x="2108" y="3552"/>
                  <a:pt x="2849" y="4313"/>
                </a:cubicBezTo>
                <a:cubicBezTo>
                  <a:pt x="2693" y="4430"/>
                  <a:pt x="2537" y="4528"/>
                  <a:pt x="2342" y="4547"/>
                </a:cubicBezTo>
                <a:lnTo>
                  <a:pt x="1" y="5035"/>
                </a:lnTo>
                <a:lnTo>
                  <a:pt x="2342" y="5523"/>
                </a:lnTo>
                <a:cubicBezTo>
                  <a:pt x="2537" y="5581"/>
                  <a:pt x="2693" y="5659"/>
                  <a:pt x="2849" y="5776"/>
                </a:cubicBezTo>
                <a:cubicBezTo>
                  <a:pt x="2108" y="6537"/>
                  <a:pt x="1406" y="7318"/>
                  <a:pt x="820" y="8001"/>
                </a:cubicBezTo>
                <a:cubicBezTo>
                  <a:pt x="1503" y="7435"/>
                  <a:pt x="2284" y="6732"/>
                  <a:pt x="3045" y="5991"/>
                </a:cubicBezTo>
                <a:cubicBezTo>
                  <a:pt x="3162" y="6147"/>
                  <a:pt x="3240" y="6342"/>
                  <a:pt x="3259" y="6537"/>
                </a:cubicBezTo>
                <a:lnTo>
                  <a:pt x="3767" y="10108"/>
                </a:lnTo>
                <a:lnTo>
                  <a:pt x="4293" y="6537"/>
                </a:lnTo>
                <a:cubicBezTo>
                  <a:pt x="4313" y="6342"/>
                  <a:pt x="4410" y="6147"/>
                  <a:pt x="4508" y="5991"/>
                </a:cubicBezTo>
                <a:cubicBezTo>
                  <a:pt x="5406" y="6849"/>
                  <a:pt x="6205" y="7571"/>
                  <a:pt x="6732" y="8001"/>
                </a:cubicBezTo>
                <a:cubicBezTo>
                  <a:pt x="6362" y="7513"/>
                  <a:pt x="5620" y="6693"/>
                  <a:pt x="4781" y="5796"/>
                </a:cubicBezTo>
                <a:cubicBezTo>
                  <a:pt x="4918" y="5679"/>
                  <a:pt x="5093" y="5581"/>
                  <a:pt x="5288" y="5562"/>
                </a:cubicBezTo>
                <a:lnTo>
                  <a:pt x="7630" y="5074"/>
                </a:lnTo>
                <a:lnTo>
                  <a:pt x="5288" y="4586"/>
                </a:lnTo>
                <a:cubicBezTo>
                  <a:pt x="5093" y="4528"/>
                  <a:pt x="4918" y="4450"/>
                  <a:pt x="4781" y="4332"/>
                </a:cubicBezTo>
                <a:cubicBezTo>
                  <a:pt x="5620" y="3435"/>
                  <a:pt x="6381" y="2635"/>
                  <a:pt x="6791" y="2108"/>
                </a:cubicBezTo>
                <a:lnTo>
                  <a:pt x="6791" y="2108"/>
                </a:lnTo>
                <a:cubicBezTo>
                  <a:pt x="6284" y="2537"/>
                  <a:pt x="5484" y="3259"/>
                  <a:pt x="4586" y="4118"/>
                </a:cubicBezTo>
                <a:cubicBezTo>
                  <a:pt x="4449" y="3962"/>
                  <a:pt x="4391" y="3767"/>
                  <a:pt x="4352" y="3571"/>
                </a:cubicBezTo>
                <a:lnTo>
                  <a:pt x="3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3"/>
          <p:cNvSpPr/>
          <p:nvPr/>
        </p:nvSpPr>
        <p:spPr>
          <a:xfrm>
            <a:off x="3428061" y="72944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3"/>
          <p:cNvSpPr/>
          <p:nvPr/>
        </p:nvSpPr>
        <p:spPr>
          <a:xfrm>
            <a:off x="3547586" y="4167995"/>
            <a:ext cx="119518" cy="159221"/>
          </a:xfrm>
          <a:custGeom>
            <a:avLst/>
            <a:gdLst/>
            <a:ahLst/>
            <a:cxnLst/>
            <a:rect l="l" t="t" r="r" b="b"/>
            <a:pathLst>
              <a:path w="6108" h="8137" extrusionOk="0">
                <a:moveTo>
                  <a:pt x="3064" y="0"/>
                </a:moveTo>
                <a:lnTo>
                  <a:pt x="2635" y="2869"/>
                </a:lnTo>
                <a:cubicBezTo>
                  <a:pt x="2596" y="3259"/>
                  <a:pt x="2283" y="3610"/>
                  <a:pt x="1893" y="3669"/>
                </a:cubicBezTo>
                <a:lnTo>
                  <a:pt x="1" y="4059"/>
                </a:lnTo>
                <a:lnTo>
                  <a:pt x="1893" y="4449"/>
                </a:lnTo>
                <a:cubicBezTo>
                  <a:pt x="2283" y="4527"/>
                  <a:pt x="2596" y="4878"/>
                  <a:pt x="2635" y="5268"/>
                </a:cubicBezTo>
                <a:lnTo>
                  <a:pt x="3064" y="8137"/>
                </a:lnTo>
                <a:lnTo>
                  <a:pt x="3474" y="5268"/>
                </a:lnTo>
                <a:cubicBezTo>
                  <a:pt x="3513" y="4878"/>
                  <a:pt x="3844" y="4527"/>
                  <a:pt x="4235" y="4449"/>
                </a:cubicBezTo>
                <a:lnTo>
                  <a:pt x="6108" y="4059"/>
                </a:lnTo>
                <a:lnTo>
                  <a:pt x="4235" y="3669"/>
                </a:lnTo>
                <a:cubicBezTo>
                  <a:pt x="3844" y="3610"/>
                  <a:pt x="3513" y="3259"/>
                  <a:pt x="3474" y="2869"/>
                </a:cubicBezTo>
                <a:lnTo>
                  <a:pt x="30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Image 4">
            <a:extLst>
              <a:ext uri="{FF2B5EF4-FFF2-40B4-BE49-F238E27FC236}">
                <a16:creationId xmlns:a16="http://schemas.microsoft.com/office/drawing/2014/main" id="{FCF319B9-F75A-7E50-7CB4-DCC800448924}"/>
              </a:ext>
            </a:extLst>
          </p:cNvPr>
          <p:cNvPicPr>
            <a:picLocks noChangeAspect="1"/>
          </p:cNvPicPr>
          <p:nvPr/>
        </p:nvPicPr>
        <p:blipFill>
          <a:blip r:embed="rId4"/>
          <a:stretch>
            <a:fillRect/>
          </a:stretch>
        </p:blipFill>
        <p:spPr>
          <a:xfrm>
            <a:off x="3092629" y="105280"/>
            <a:ext cx="909900" cy="762767"/>
          </a:xfrm>
          <a:prstGeom prst="rect">
            <a:avLst/>
          </a:prstGeom>
        </p:spPr>
      </p:pic>
    </p:spTree>
  </p:cSld>
  <p:clrMapOvr>
    <a:masterClrMapping/>
  </p:clrMapOvr>
</p:sld>
</file>

<file path=ppt/theme/theme1.xml><?xml version="1.0" encoding="utf-8"?>
<a:theme xmlns:a="http://schemas.openxmlformats.org/drawingml/2006/main" name="Earth's Atmosphere Class by Slidesgo">
  <a:themeElements>
    <a:clrScheme name="Simple Light">
      <a:dk1>
        <a:srgbClr val="FFFFFF"/>
      </a:dk1>
      <a:lt1>
        <a:srgbClr val="979797"/>
      </a:lt1>
      <a:dk2>
        <a:srgbClr val="000000"/>
      </a:dk2>
      <a:lt2>
        <a:srgbClr val="061A38"/>
      </a:lt2>
      <a:accent1>
        <a:srgbClr val="052E3A"/>
      </a:accent1>
      <a:accent2>
        <a:srgbClr val="0088D3"/>
      </a:accent2>
      <a:accent3>
        <a:srgbClr val="00C970"/>
      </a:accent3>
      <a:accent4>
        <a:srgbClr val="740FA3"/>
      </a:accent4>
      <a:accent5>
        <a:srgbClr val="FF3121"/>
      </a:accent5>
      <a:accent6>
        <a:srgbClr val="FF900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402</TotalTime>
  <Words>582</Words>
  <Application>Microsoft Office PowerPoint</Application>
  <PresentationFormat>Affichage à l'écran (16:9)</PresentationFormat>
  <Paragraphs>55</Paragraphs>
  <Slides>14</Slides>
  <Notes>14</Notes>
  <HiddenSlides>0</HiddenSlides>
  <MMClips>1</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14</vt:i4>
      </vt:variant>
    </vt:vector>
  </HeadingPairs>
  <TitlesOfParts>
    <vt:vector size="20" baseType="lpstr">
      <vt:lpstr>Arial</vt:lpstr>
      <vt:lpstr>Barlow</vt:lpstr>
      <vt:lpstr>Chewy</vt:lpstr>
      <vt:lpstr>Anton</vt:lpstr>
      <vt:lpstr>Segoe UI Historic</vt:lpstr>
      <vt:lpstr>Earth's Atmosphere Class by Slidesgo</vt:lpstr>
      <vt:lpstr>EARTH 2.0</vt:lpstr>
      <vt:lpstr>01</vt:lpstr>
      <vt:lpstr>Headlines </vt:lpstr>
      <vt:lpstr>Is life possible on the moon ?</vt:lpstr>
      <vt:lpstr>Problem</vt:lpstr>
      <vt:lpstr>Detailed Characterization of Shackleton Crater</vt:lpstr>
      <vt:lpstr>Présentation PowerPoint</vt:lpstr>
      <vt:lpstr>Présentation PowerPoint</vt:lpstr>
      <vt:lpstr>ENERGY</vt:lpstr>
      <vt:lpstr>Présentation PowerPoint</vt:lpstr>
      <vt:lpstr>WATER </vt:lpstr>
      <vt:lpstr>OXYGEN</vt:lpstr>
      <vt:lpstr>Conclusion </vt:lpstr>
      <vt:lpstr>THANK YOU FOR YOUR ATTENTION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EARTH'S ATMOSPHERE CLASS</dc:title>
  <cp:lastModifiedBy>Emna Wahabi</cp:lastModifiedBy>
  <cp:revision>4</cp:revision>
  <dcterms:modified xsi:type="dcterms:W3CDTF">2022-12-16T22:09:37Z</dcterms:modified>
</cp:coreProperties>
</file>